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entury Gothic" panose="020B0502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12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entury Gothic"/>
                <a:ea typeface="Century Gothic"/>
                <a:cs typeface="Century Gothic"/>
                <a:sym typeface="Century Gothic"/>
              </a:rPr>
              <a:t>‹#›</a:t>
            </a:fld>
            <a:endParaRPr sz="12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594c2d4b1_1_49: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5594c2d4b1_1_49:notes"/>
          <p:cNvSpPr txBox="1">
            <a:spLocks noGrp="1"/>
          </p:cNvSpPr>
          <p:nvPr>
            <p:ph type="body" idx="1"/>
          </p:nvPr>
        </p:nvSpPr>
        <p:spPr>
          <a:xfrm>
            <a:off x="685800" y="3887785"/>
            <a:ext cx="5486400" cy="46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a:t>Select </a:t>
            </a:r>
            <a:r>
              <a:rPr lang="en-IE" b="1"/>
              <a:t>Delayed </a:t>
            </a:r>
            <a:r>
              <a:rPr lang="en-IE"/>
              <a:t>(after conditions are still true) to have the message sent after a time delay (in days, hours, and minutes). Select </a:t>
            </a:r>
            <a:r>
              <a:rPr lang="en-IE" b="1"/>
              <a:t>Repeat </a:t>
            </a:r>
            <a:r>
              <a:rPr lang="en-IE"/>
              <a:t>to repeat sending the notification while the conditions are still true for the specified days, hours, and minutes.</a:t>
            </a:r>
            <a:endParaRPr/>
          </a:p>
          <a:p>
            <a:pPr marL="0" lvl="0" indent="0" algn="l" rtl="0">
              <a:spcBef>
                <a:spcPts val="0"/>
              </a:spcBef>
              <a:spcAft>
                <a:spcPts val="0"/>
              </a:spcAft>
              <a:buNone/>
            </a:pPr>
            <a:endParaRPr/>
          </a:p>
        </p:txBody>
      </p:sp>
      <p:sp>
        <p:nvSpPr>
          <p:cNvPr id="250" name="Google Shape;250;g5594c2d4b1_1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594c2d4b1_1_65: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5594c2d4b1_1_65:notes"/>
          <p:cNvSpPr txBox="1">
            <a:spLocks noGrp="1"/>
          </p:cNvSpPr>
          <p:nvPr>
            <p:ph type="body" idx="1"/>
          </p:nvPr>
        </p:nvSpPr>
        <p:spPr>
          <a:xfrm>
            <a:off x="685800" y="3887785"/>
            <a:ext cx="5486400" cy="46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a:t>Select </a:t>
            </a:r>
            <a:r>
              <a:rPr lang="en-IE" b="1"/>
              <a:t>Relative </a:t>
            </a:r>
            <a:r>
              <a:rPr lang="en-IE"/>
              <a:t>(before or after a variable date) to have the notification sent within a specified time (in days, hours, and minutes) before or after a date provided by selected date field. Select </a:t>
            </a:r>
            <a:r>
              <a:rPr lang="en-IE" b="1"/>
              <a:t>Repeat </a:t>
            </a:r>
            <a:r>
              <a:rPr lang="en-IE"/>
              <a:t>to repeat sending the notification for the specified days, hours, and minutes.</a:t>
            </a:r>
            <a:endParaRPr/>
          </a:p>
          <a:p>
            <a:pPr marL="0" lvl="0" indent="0" algn="l" rtl="0">
              <a:spcBef>
                <a:spcPts val="0"/>
              </a:spcBef>
              <a:spcAft>
                <a:spcPts val="0"/>
              </a:spcAft>
              <a:buNone/>
            </a:pPr>
            <a:endParaRPr/>
          </a:p>
        </p:txBody>
      </p:sp>
      <p:sp>
        <p:nvSpPr>
          <p:cNvPr id="263" name="Google Shape;263;g5594c2d4b1_1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594c2d4b1_1_76: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5594c2d4b1_1_76:notes"/>
          <p:cNvSpPr txBox="1">
            <a:spLocks noGrp="1"/>
          </p:cNvSpPr>
          <p:nvPr>
            <p:ph type="body" idx="1"/>
          </p:nvPr>
        </p:nvSpPr>
        <p:spPr>
          <a:xfrm>
            <a:off x="685800" y="3887785"/>
            <a:ext cx="5486400" cy="46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a:t>Depending on the </a:t>
            </a:r>
            <a:r>
              <a:rPr lang="en-IE" b="1"/>
              <a:t>Delivery </a:t>
            </a:r>
            <a:r>
              <a:rPr lang="en-IE"/>
              <a:t>option selected, specify how often to repeat the notification in days, hours, and minutes.</a:t>
            </a:r>
            <a:endParaRPr/>
          </a:p>
          <a:p>
            <a:pPr marL="0" lvl="0" indent="0" algn="l" rtl="0">
              <a:spcBef>
                <a:spcPts val="0"/>
              </a:spcBef>
              <a:spcAft>
                <a:spcPts val="0"/>
              </a:spcAft>
              <a:buNone/>
            </a:pPr>
            <a:endParaRPr/>
          </a:p>
        </p:txBody>
      </p:sp>
      <p:sp>
        <p:nvSpPr>
          <p:cNvPr id="276" name="Google Shape;276;g5594c2d4b1_1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85800" y="3887785"/>
            <a:ext cx="5486400" cy="46259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594c2d4b1_1_94: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a:t>Receive Notifications: Select whether the user will receive notifications.</a:t>
            </a:r>
            <a:endParaRPr/>
          </a:p>
          <a:p>
            <a:pPr marL="0" lvl="0" indent="0" algn="l" rtl="0">
              <a:spcBef>
                <a:spcPts val="0"/>
              </a:spcBef>
              <a:spcAft>
                <a:spcPts val="0"/>
              </a:spcAft>
              <a:buNone/>
            </a:pPr>
            <a:r>
              <a:rPr lang="en-IE"/>
              <a:t>Category Settings: Category settings indicate whether notifications for each notification category (Activity, Alerts, and Reports) will be sent to the user's QAD Web UI Inbox and/or email address. In this case, the user wants to have alerts sent to their QAD Web UI Inbox.</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96" name="Google Shape;296;g5594c2d4b1_1_94: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594c2d4b1_1_111: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IE"/>
              <a:t>Event Settings: A notification category can include various types of events for a category. Event settings indicate whether notifications for each category event will be sent to the user's QAD Inbox or email address. The user can choose either </a:t>
            </a:r>
            <a:r>
              <a:rPr lang="en-IE" b="1"/>
              <a:t>All </a:t>
            </a:r>
            <a:r>
              <a:rPr lang="en-IE"/>
              <a:t>(send all notifications for ) or </a:t>
            </a:r>
            <a:r>
              <a:rPr lang="en-IE" b="1"/>
              <a:t>None</a:t>
            </a:r>
            <a:r>
              <a:rPr lang="en-IE"/>
              <a:t>.</a:t>
            </a:r>
            <a:endParaRPr/>
          </a:p>
          <a:p>
            <a:pPr marL="0" lvl="0" indent="0" algn="l" rtl="0">
              <a:spcBef>
                <a:spcPts val="0"/>
              </a:spcBef>
              <a:spcAft>
                <a:spcPts val="0"/>
              </a:spcAft>
              <a:buClr>
                <a:schemeClr val="dk1"/>
              </a:buClr>
              <a:buSzPts val="1100"/>
              <a:buFont typeface="Arial"/>
              <a:buNone/>
            </a:pPr>
            <a:r>
              <a:rPr lang="en-IE"/>
              <a:t>For the Alerts category, we have two types of events: Alert Message and Field Tracking.  </a:t>
            </a:r>
            <a:endParaRPr/>
          </a:p>
          <a:p>
            <a:pPr marL="0" lvl="0" indent="0" algn="l" rtl="0">
              <a:spcBef>
                <a:spcPts val="0"/>
              </a:spcBef>
              <a:spcAft>
                <a:spcPts val="0"/>
              </a:spcAft>
              <a:buClr>
                <a:schemeClr val="dk1"/>
              </a:buClr>
              <a:buSzPts val="1100"/>
              <a:buFont typeface="Arial"/>
              <a:buNone/>
            </a:pPr>
            <a:r>
              <a:rPr lang="en-IE"/>
              <a:t>An Alert Message event is when a message notification is generated based on the conditions and message specified for  an alert defined with the </a:t>
            </a:r>
            <a:r>
              <a:rPr lang="en-IE" b="1"/>
              <a:t>Send alert when conditions are met</a:t>
            </a:r>
            <a:r>
              <a:rPr lang="en-IE"/>
              <a:t> option specified.</a:t>
            </a:r>
            <a:endParaRPr/>
          </a:p>
          <a:p>
            <a:pPr marL="0" lvl="0" indent="0" algn="l" rtl="0">
              <a:spcBef>
                <a:spcPts val="0"/>
              </a:spcBef>
              <a:spcAft>
                <a:spcPts val="0"/>
              </a:spcAft>
              <a:buClr>
                <a:schemeClr val="dk1"/>
              </a:buClr>
              <a:buSzPts val="1100"/>
              <a:buFont typeface="Arial"/>
              <a:buNone/>
            </a:pPr>
            <a:r>
              <a:rPr lang="en-IE"/>
              <a:t>A Field Tracking event is when a system notification is sent because of a field change, as specified for an alert defined with the </a:t>
            </a:r>
            <a:r>
              <a:rPr lang="en-IE" b="1"/>
              <a:t>Send alerts about changes to fields</a:t>
            </a:r>
            <a:r>
              <a:rPr lang="en-IE"/>
              <a:t> option specified.</a:t>
            </a:r>
            <a:endParaRPr/>
          </a:p>
          <a:p>
            <a:pPr marL="0" lvl="0" indent="0" algn="l" rtl="0">
              <a:spcBef>
                <a:spcPts val="0"/>
              </a:spcBef>
              <a:spcAft>
                <a:spcPts val="0"/>
              </a:spcAft>
              <a:buClr>
                <a:schemeClr val="dk1"/>
              </a:buClr>
              <a:buSzPts val="1100"/>
              <a:buFont typeface="Arial"/>
              <a:buNone/>
            </a:pPr>
            <a:r>
              <a:rPr lang="en-IE"/>
              <a:t>Typically, for alerts, a user would want to receive notifications for both of these event types, but managing the event settings can help to reduce Inbox clutter.</a:t>
            </a:r>
            <a:endParaRPr/>
          </a:p>
          <a:p>
            <a:pPr marL="0" lvl="0" indent="0" algn="l" rtl="0">
              <a:spcBef>
                <a:spcPts val="0"/>
              </a:spcBef>
              <a:spcAft>
                <a:spcPts val="0"/>
              </a:spcAft>
              <a:buClr>
                <a:schemeClr val="dk1"/>
              </a:buClr>
              <a:buSzPts val="1100"/>
              <a:buFont typeface="Arial"/>
              <a:buNone/>
            </a:pPr>
            <a:r>
              <a:rPr lang="en-IE"/>
              <a:t>For example, if a particular user is getting many alert notifications about ongoing changes to fields (Field Tracking) that are in general not of interest to the user, but still wants to get the messages for when specific conditions are met (alert message), they can control that here, reducing the number of alert notifications in their Inbox.</a:t>
            </a:r>
            <a:endParaRPr/>
          </a:p>
          <a:p>
            <a:pPr marL="0" lvl="0" indent="0" algn="l" rtl="0">
              <a:spcBef>
                <a:spcPts val="0"/>
              </a:spcBef>
              <a:spcAft>
                <a:spcPts val="0"/>
              </a:spcAft>
              <a:buNone/>
            </a:pPr>
            <a:endParaRPr/>
          </a:p>
        </p:txBody>
      </p:sp>
      <p:sp>
        <p:nvSpPr>
          <p:cNvPr id="309" name="Google Shape;309;g5594c2d4b1_1_111: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594c2d4b1_1_143: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5594c2d4b1_1_143: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61ae23c5e_1_15: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a:t>Normally, users do not have to think about business components but administrators should be familiar with this concept because some of the administration tasks can involve selecting and managing the underlying business components.</a:t>
            </a:r>
            <a:endParaRPr/>
          </a:p>
        </p:txBody>
      </p:sp>
      <p:sp>
        <p:nvSpPr>
          <p:cNvPr id="328" name="Google Shape;328;g561ae23c5e_1_15: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62e371db1_0_18: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a:t>As an administrator, it is important to understand the concept of business components (as opposed to views) because configuration of collaboration activity (including alerts) is set at the level of the underlying business components.</a:t>
            </a:r>
            <a:endParaRPr/>
          </a:p>
        </p:txBody>
      </p:sp>
      <p:sp>
        <p:nvSpPr>
          <p:cNvPr id="336" name="Google Shape;336;g562e371db1_0_18: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61ae23c5e_1_24: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561ae23c5e_1_24: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2:notes"/>
          <p:cNvSpPr txBox="1">
            <a:spLocks noGrp="1"/>
          </p:cNvSpPr>
          <p:nvPr>
            <p:ph type="body" idx="1"/>
          </p:nvPr>
        </p:nvSpPr>
        <p:spPr>
          <a:xfrm>
            <a:off x="685801" y="4343401"/>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endParaRPr/>
          </a:p>
        </p:txBody>
      </p:sp>
      <p:sp>
        <p:nvSpPr>
          <p:cNvPr id="149" name="Google Shape;14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entury Gothic"/>
              <a:buNone/>
            </a:pPr>
            <a:fld id="{00000000-1234-1234-1234-123412341234}" type="slidenum">
              <a:rPr lang="en-I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561ae23c5e_1_8: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a:t>When initially configuring a system, an administrator should first set up Activity Tracking for the business components that they want to track, and then set up alerts as needed. However, once that is set up, administrators would typically go to Alerts to manage the alert definitions.  </a:t>
            </a:r>
            <a:endParaRPr/>
          </a:p>
        </p:txBody>
      </p:sp>
      <p:sp>
        <p:nvSpPr>
          <p:cNvPr id="353" name="Google Shape;353;g561ae23c5e_1_8: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62e371db1_0_9: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IE"/>
              <a:t>When initially configuring a system, an administrator should first set up activity tracking for the business components that they want to track, and then set up alerts as needed.</a:t>
            </a:r>
            <a:endParaRPr/>
          </a:p>
          <a:p>
            <a:pPr marL="0" lvl="0" indent="0" algn="l" rtl="0">
              <a:spcBef>
                <a:spcPts val="0"/>
              </a:spcBef>
              <a:spcAft>
                <a:spcPts val="0"/>
              </a:spcAft>
              <a:buNone/>
            </a:pPr>
            <a:endParaRPr/>
          </a:p>
          <a:p>
            <a:pPr marL="0" lvl="0" indent="0" algn="l" rtl="0">
              <a:spcBef>
                <a:spcPts val="0"/>
              </a:spcBef>
              <a:spcAft>
                <a:spcPts val="0"/>
              </a:spcAft>
              <a:buNone/>
            </a:pPr>
            <a:r>
              <a:rPr lang="en-IE"/>
              <a:t>A </a:t>
            </a:r>
            <a:r>
              <a:rPr lang="en-IE" i="1"/>
              <a:t>customer administrator</a:t>
            </a:r>
            <a:r>
              <a:rPr lang="en-IE"/>
              <a:t> (a user in the Customer Administrator role) can specify which business components to track (using Activity Tracking) and then create alerts (using Alerts). </a:t>
            </a:r>
            <a:endParaRPr/>
          </a:p>
          <a:p>
            <a:pPr marL="0" lvl="0" indent="0" algn="l" rtl="0">
              <a:spcBef>
                <a:spcPts val="0"/>
              </a:spcBef>
              <a:spcAft>
                <a:spcPts val="0"/>
              </a:spcAft>
              <a:buNone/>
            </a:pPr>
            <a:br>
              <a:rPr lang="en-IE"/>
            </a:br>
            <a:r>
              <a:rPr lang="en-IE" b="1"/>
              <a:t>Important</a:t>
            </a:r>
            <a:r>
              <a:rPr lang="en-IE"/>
              <a:t>: For now (</a:t>
            </a:r>
            <a:r>
              <a:rPr lang="en-IE" b="1" i="1"/>
              <a:t>May 2019</a:t>
            </a:r>
            <a:r>
              <a:rPr lang="en-IE"/>
              <a:t>), a customer administrator can only assign alerts to customer users (admin and non-admin). </a:t>
            </a:r>
            <a:br>
              <a:rPr lang="en-IE"/>
            </a:br>
            <a:r>
              <a:rPr lang="en-IE"/>
              <a:t>In </a:t>
            </a:r>
            <a:r>
              <a:rPr lang="en-IE" b="1" i="1"/>
              <a:t>June 2019</a:t>
            </a:r>
            <a:r>
              <a:rPr lang="en-IE"/>
              <a:t>, the full functionality will be available: customer administrators will be able to create alerts for any user working in the subscription (admin, non-admin, supplier and customer). The rest of the users (non-admin customers), can create alerts only directly through the bell icon on Orders (for now), and they cannot delete alerts assigned to them by customer administrators (but they can go to their profile options and select to not get the alert notifications in Inbox or email). Alerts will be able to be created for nearly all business components (an exception would be the site business component, for which alerts are not pertinent).</a:t>
            </a:r>
            <a:endParaRPr/>
          </a:p>
          <a:p>
            <a:pPr marL="0" lvl="0" indent="0" algn="l" rtl="0">
              <a:spcBef>
                <a:spcPts val="0"/>
              </a:spcBef>
              <a:spcAft>
                <a:spcPts val="0"/>
              </a:spcAft>
              <a:buNone/>
            </a:pPr>
            <a:endParaRPr/>
          </a:p>
          <a:p>
            <a:pPr marL="0" lvl="0" indent="0" algn="l" rtl="0">
              <a:spcBef>
                <a:spcPts val="0"/>
              </a:spcBef>
              <a:spcAft>
                <a:spcPts val="0"/>
              </a:spcAft>
              <a:buNone/>
            </a:pPr>
            <a:r>
              <a:rPr lang="en-IE" b="1"/>
              <a:t>Note</a:t>
            </a:r>
            <a:r>
              <a:rPr lang="en-IE"/>
              <a:t> that there are two ways to launch menu items (views): from a role-based menu (as shown here), or you can go directly to the menu search and find the menu item of interest.  If you are not sure about the exact name of the thing you are looking for, using a role-based menu is a good approach. If you know the name of what you want, using the menu search can be faster: the menu search features a “type ahead” display so you can quickly select what you want.</a:t>
            </a:r>
            <a:endParaRPr/>
          </a:p>
        </p:txBody>
      </p:sp>
      <p:sp>
        <p:nvSpPr>
          <p:cNvPr id="361" name="Google Shape;361;g562e371db1_0_9: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594c2d4b1_1_151: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a:t>This shows how you can open Activity Tracking from the menu search (you can also access it from the Customer Administrator role menu’s Activity drop-down (as shown in the previous slide).</a:t>
            </a:r>
            <a:br>
              <a:rPr lang="en-IE"/>
            </a:br>
            <a:r>
              <a:rPr lang="en-IE"/>
              <a:t>As part of SP’s collaboration features, Alerts leverages the Activity Tracking functionality, which also supports the Activity panel.  </a:t>
            </a:r>
            <a:br>
              <a:rPr lang="en-IE"/>
            </a:br>
            <a:r>
              <a:rPr lang="en-IE"/>
              <a:t>As an administrator, to use alerts, you must specify which fields can be tracked using Activity Tracking. From the Activity Tracking view, you can configure what is being tracked by the system, based on business component.</a:t>
            </a:r>
            <a:endParaRPr/>
          </a:p>
        </p:txBody>
      </p:sp>
      <p:sp>
        <p:nvSpPr>
          <p:cNvPr id="371" name="Google Shape;371;g5594c2d4b1_1_151: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594c2d4b1_1_158: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IE"/>
              <a:t>Fields that have activity tracking (Following is set to Yes) can also have alerts defined for them. Alerts can be created by users and by administrators. If activity tracking is enabled for a form's business component, the bell icon is displayed on the upper right corner of the form. A user can click on the bell icon to open the Alerts pop-up window for creating alerts. Administrators can access the Alerts view to create, modify, or delete alerts, and to add users for specific alerts.</a:t>
            </a:r>
            <a:endParaRPr/>
          </a:p>
          <a:p>
            <a:pPr marL="0" lvl="0" indent="0" algn="l" rtl="0">
              <a:spcBef>
                <a:spcPts val="0"/>
              </a:spcBef>
              <a:spcAft>
                <a:spcPts val="0"/>
              </a:spcAft>
              <a:buClr>
                <a:schemeClr val="dk1"/>
              </a:buClr>
              <a:buSzPts val="1100"/>
              <a:buFont typeface="Arial"/>
              <a:buNone/>
            </a:pPr>
            <a:r>
              <a:rPr lang="en-IE"/>
              <a:t>Note: Business component fields that are not tracked will not be able to be used for conditioning purposes or for designing the message contained in the alerts.</a:t>
            </a:r>
            <a:endParaRPr/>
          </a:p>
          <a:p>
            <a:pPr marL="0" lvl="0" indent="0" algn="l" rtl="0">
              <a:spcBef>
                <a:spcPts val="0"/>
              </a:spcBef>
              <a:spcAft>
                <a:spcPts val="0"/>
              </a:spcAft>
              <a:buNone/>
            </a:pPr>
            <a:endParaRPr/>
          </a:p>
        </p:txBody>
      </p:sp>
      <p:sp>
        <p:nvSpPr>
          <p:cNvPr id="384" name="Google Shape;384;g5594c2d4b1_1_158: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594c2d4b1_1_103: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a:t>To manage alerts in the system, administrators can easily access the Alert view from the menu search.</a:t>
            </a:r>
            <a:endParaRPr/>
          </a:p>
        </p:txBody>
      </p:sp>
      <p:sp>
        <p:nvSpPr>
          <p:cNvPr id="394" name="Google Shape;394;g5594c2d4b1_1_103: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594c2d4b1_1_121: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a:t>The Alerts hybrid view is for use by administrators to create and manage alerts. The Alerts view is just like the Alerts pop-up window for regular users, which you have just learned about, </a:t>
            </a:r>
            <a:r>
              <a:rPr lang="en-IE" b="1"/>
              <a:t>except </a:t>
            </a:r>
            <a:r>
              <a:rPr lang="en-IE"/>
              <a:t>that (1) the Alerts view specifies the business component of interest (a business component provides the underlying data and logic for a given user interface view) and (2) includes a Users panel for assigning users to alerts.</a:t>
            </a:r>
            <a:endParaRPr/>
          </a:p>
        </p:txBody>
      </p:sp>
      <p:sp>
        <p:nvSpPr>
          <p:cNvPr id="404" name="Google Shape;404;g5594c2d4b1_1_121: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594c2d4b1_1_130:notes"/>
          <p:cNvSpPr txBox="1">
            <a:spLocks noGrp="1"/>
          </p:cNvSpPr>
          <p:nvPr>
            <p:ph type="body" idx="1"/>
          </p:nvPr>
        </p:nvSpPr>
        <p:spPr>
          <a:xfrm>
            <a:off x="685800" y="3887785"/>
            <a:ext cx="5486400" cy="462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a:t>Administrators can define alerts and also assign them to specific users. Note that the users cannot modify these alerts; only an administrator can modify the alerts defined by an administrator.  Users cannot ‘unsubscribe’ themselves from alerts that they are assigned by an administrator, but they can stop receiving alerts by going to their user profile settings and making notification option changes.</a:t>
            </a:r>
            <a:endParaRPr/>
          </a:p>
        </p:txBody>
      </p:sp>
      <p:sp>
        <p:nvSpPr>
          <p:cNvPr id="413" name="Google Shape;413;g5594c2d4b1_1_130: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61ae23c5e_1_36: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561ae23c5e_1_36:notes"/>
          <p:cNvSpPr txBox="1">
            <a:spLocks noGrp="1"/>
          </p:cNvSpPr>
          <p:nvPr>
            <p:ph type="body" idx="1"/>
          </p:nvPr>
        </p:nvSpPr>
        <p:spPr>
          <a:xfrm>
            <a:off x="685800" y="3887785"/>
            <a:ext cx="5486400" cy="46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200"/>
              <a:buFont typeface="Century Gothic"/>
              <a:buNone/>
            </a:pPr>
            <a:endParaRPr/>
          </a:p>
          <a:p>
            <a:pPr marL="0" lvl="0" indent="0" algn="l" rtl="0">
              <a:spcBef>
                <a:spcPts val="0"/>
              </a:spcBef>
              <a:spcAft>
                <a:spcPts val="0"/>
              </a:spcAft>
              <a:buNone/>
            </a:pPr>
            <a:endParaRPr/>
          </a:p>
        </p:txBody>
      </p:sp>
      <p:sp>
        <p:nvSpPr>
          <p:cNvPr id="425" name="Google Shape;425;g561ae23c5e_1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9:notes"/>
          <p:cNvSpPr txBox="1">
            <a:spLocks noGrp="1"/>
          </p:cNvSpPr>
          <p:nvPr>
            <p:ph type="body" idx="1"/>
          </p:nvPr>
        </p:nvSpPr>
        <p:spPr>
          <a:xfrm>
            <a:off x="685800" y="3887785"/>
            <a:ext cx="5486400" cy="46259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29: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3: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IE"/>
              <a:t>Alerts provide the capability to notify users when certain conditions are met.</a:t>
            </a:r>
            <a:endParaRPr/>
          </a:p>
          <a:p>
            <a:pPr marL="0" marR="0" lvl="0" indent="0" algn="l" rtl="0">
              <a:lnSpc>
                <a:spcPct val="100000"/>
              </a:lnSpc>
              <a:spcBef>
                <a:spcPts val="0"/>
              </a:spcBef>
              <a:spcAft>
                <a:spcPts val="0"/>
              </a:spcAft>
              <a:buClr>
                <a:schemeClr val="dk1"/>
              </a:buClr>
              <a:buSzPts val="1100"/>
              <a:buFont typeface="Arial"/>
              <a:buNone/>
            </a:pPr>
            <a:r>
              <a:rPr lang="en-IE"/>
              <a:t>For example, you can create an alert so that if a purchase order’s revision number changes, a notification is automatically sent to a user's Inbox or email address.</a:t>
            </a:r>
            <a:endParaRPr/>
          </a:p>
          <a:p>
            <a:pPr marL="0" marR="0" lvl="0" indent="0" algn="l" rtl="0">
              <a:lnSpc>
                <a:spcPct val="100000"/>
              </a:lnSpc>
              <a:spcBef>
                <a:spcPts val="0"/>
              </a:spcBef>
              <a:spcAft>
                <a:spcPts val="0"/>
              </a:spcAft>
              <a:buClr>
                <a:schemeClr val="dk1"/>
              </a:buClr>
              <a:buSzPts val="1100"/>
              <a:buFont typeface="Arial"/>
              <a:buNone/>
            </a:pPr>
            <a:r>
              <a:rPr lang="en-IE"/>
              <a:t>Alerts can be created by users and by administrators, who can define alerts for users.</a:t>
            </a:r>
            <a:endParaRPr/>
          </a:p>
          <a:p>
            <a:pPr marL="0" marR="0" lvl="0" indent="0" algn="l" rtl="0">
              <a:lnSpc>
                <a:spcPct val="100000"/>
              </a:lnSpc>
              <a:spcBef>
                <a:spcPts val="0"/>
              </a:spcBef>
              <a:spcAft>
                <a:spcPts val="0"/>
              </a:spcAft>
              <a:buClr>
                <a:schemeClr val="dk1"/>
              </a:buClr>
              <a:buSzPts val="1100"/>
              <a:buFont typeface="Arial"/>
              <a:buNone/>
            </a:pPr>
            <a:r>
              <a:rPr lang="en-IE"/>
              <a:t>NOTE: In this release (as of April 2019), alerts are available only for purchase orders headers and purchase orders lines.</a:t>
            </a:r>
            <a:endParaRPr/>
          </a:p>
          <a:p>
            <a:pPr marL="0" marR="0" lvl="0" indent="0" algn="l" rtl="0">
              <a:lnSpc>
                <a:spcPct val="100000"/>
              </a:lnSpc>
              <a:spcBef>
                <a:spcPts val="0"/>
              </a:spcBef>
              <a:spcAft>
                <a:spcPts val="0"/>
              </a:spcAft>
              <a:buClr>
                <a:schemeClr val="dk1"/>
              </a:buClr>
              <a:buSzPts val="1200"/>
              <a:buFont typeface="Century Gothic"/>
              <a:buNone/>
            </a:pPr>
            <a:endParaRPr/>
          </a:p>
          <a:p>
            <a:pPr marL="0" lvl="0" indent="0" algn="l" rtl="0">
              <a:spcBef>
                <a:spcPts val="0"/>
              </a:spcBef>
              <a:spcAft>
                <a:spcPts val="0"/>
              </a:spcAft>
              <a:buNone/>
            </a:pPr>
            <a:endParaRPr/>
          </a:p>
        </p:txBody>
      </p:sp>
      <p:sp>
        <p:nvSpPr>
          <p:cNvPr id="158" name="Google Shape;1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61ae23c5e_1_45: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561ae23c5e_1_45:notes"/>
          <p:cNvSpPr txBox="1">
            <a:spLocks noGrp="1"/>
          </p:cNvSpPr>
          <p:nvPr>
            <p:ph type="body" idx="1"/>
          </p:nvPr>
        </p:nvSpPr>
        <p:spPr>
          <a:xfrm>
            <a:off x="685800" y="3887785"/>
            <a:ext cx="5486400" cy="46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IE"/>
              <a:t>Users will typically get alerts while using SP by checking their Inbox. A red indicator lets users know that they have unread notifications in their Inbox. Users can click on the notifications and then go directly to the function of interest.  Users can also have email messages sent to them. Note that these emails are from the system, and, as such, a user can’t reply to them, but they provide a helpful notification in case the user is not in the SP Web UI at the time.</a:t>
            </a:r>
            <a:endParaRPr/>
          </a:p>
          <a:p>
            <a:pPr marL="0" marR="0" lvl="0" indent="0" algn="l" rtl="0">
              <a:lnSpc>
                <a:spcPct val="100000"/>
              </a:lnSpc>
              <a:spcBef>
                <a:spcPts val="0"/>
              </a:spcBef>
              <a:spcAft>
                <a:spcPts val="0"/>
              </a:spcAft>
              <a:buClr>
                <a:schemeClr val="dk1"/>
              </a:buClr>
              <a:buSzPts val="1200"/>
              <a:buFont typeface="Century Gothic"/>
              <a:buNone/>
            </a:pPr>
            <a:endParaRPr/>
          </a:p>
          <a:p>
            <a:pPr marL="0" lvl="0" indent="0" algn="l" rtl="0">
              <a:spcBef>
                <a:spcPts val="0"/>
              </a:spcBef>
              <a:spcAft>
                <a:spcPts val="0"/>
              </a:spcAft>
              <a:buNone/>
            </a:pPr>
            <a:endParaRPr/>
          </a:p>
        </p:txBody>
      </p:sp>
      <p:sp>
        <p:nvSpPr>
          <p:cNvPr id="168" name="Google Shape;168;g561ae23c5e_1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594c2d4b1_1_0: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5594c2d4b1_1_0:notes"/>
          <p:cNvSpPr txBox="1">
            <a:spLocks noGrp="1"/>
          </p:cNvSpPr>
          <p:nvPr>
            <p:ph type="body" idx="1"/>
          </p:nvPr>
        </p:nvSpPr>
        <p:spPr>
          <a:xfrm>
            <a:off x="685800" y="3887785"/>
            <a:ext cx="5486400" cy="46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a:t>The bell icon is displayed on the upper right corner of the form for views that are enabled to have alerts.</a:t>
            </a:r>
            <a:endParaRPr/>
          </a:p>
          <a:p>
            <a:pPr marL="0" marR="0" lvl="0" indent="0" algn="l" rtl="0">
              <a:lnSpc>
                <a:spcPct val="100000"/>
              </a:lnSpc>
              <a:spcBef>
                <a:spcPts val="0"/>
              </a:spcBef>
              <a:spcAft>
                <a:spcPts val="0"/>
              </a:spcAft>
              <a:buClr>
                <a:schemeClr val="dk1"/>
              </a:buClr>
              <a:buSzPts val="1200"/>
              <a:buFont typeface="Century Gothic"/>
              <a:buNone/>
            </a:pPr>
            <a:endParaRPr/>
          </a:p>
          <a:p>
            <a:pPr marL="0" marR="0" lvl="0" indent="0" algn="l" rtl="0">
              <a:lnSpc>
                <a:spcPct val="100000"/>
              </a:lnSpc>
              <a:spcBef>
                <a:spcPts val="0"/>
              </a:spcBef>
              <a:spcAft>
                <a:spcPts val="0"/>
              </a:spcAft>
              <a:buClr>
                <a:schemeClr val="dk1"/>
              </a:buClr>
              <a:buSzPts val="1200"/>
              <a:buFont typeface="Century Gothic"/>
              <a:buNone/>
            </a:pPr>
            <a:r>
              <a:rPr lang="en-IE"/>
              <a:t>Only views where alerts are possible display the bell icon. If you don’t see the bell icon, then alerts are not enabled for that view. The administration info later in this training provides more information about enabling alerting for specific views.</a:t>
            </a:r>
            <a:endParaRPr/>
          </a:p>
          <a:p>
            <a:pPr marL="0" marR="0" lvl="0" indent="0" algn="l" rtl="0">
              <a:lnSpc>
                <a:spcPct val="100000"/>
              </a:lnSpc>
              <a:spcBef>
                <a:spcPts val="0"/>
              </a:spcBef>
              <a:spcAft>
                <a:spcPts val="0"/>
              </a:spcAft>
              <a:buClr>
                <a:schemeClr val="dk1"/>
              </a:buClr>
              <a:buSzPts val="1200"/>
              <a:buFont typeface="Century Gothic"/>
              <a:buNone/>
            </a:pPr>
            <a:endParaRPr/>
          </a:p>
          <a:p>
            <a:pPr marL="0" lvl="0" indent="0" algn="l" rtl="0">
              <a:spcBef>
                <a:spcPts val="0"/>
              </a:spcBef>
              <a:spcAft>
                <a:spcPts val="0"/>
              </a:spcAft>
              <a:buClr>
                <a:schemeClr val="dk1"/>
              </a:buClr>
              <a:buSzPts val="1200"/>
              <a:buFont typeface="Century Gothic"/>
              <a:buNone/>
            </a:pPr>
            <a:r>
              <a:rPr lang="en-IE"/>
              <a:t>Note that a “view” is a generic term for any user interface screen in the Supplier Portal Web UI. Views can consist of a browse, a form, a hybrid browse + form, and so on.</a:t>
            </a:r>
            <a:endParaRPr/>
          </a:p>
          <a:p>
            <a:pPr marL="0" lvl="0" indent="0" algn="l" rtl="0">
              <a:spcBef>
                <a:spcPts val="0"/>
              </a:spcBef>
              <a:spcAft>
                <a:spcPts val="0"/>
              </a:spcAft>
              <a:buNone/>
            </a:pPr>
            <a:endParaRPr/>
          </a:p>
        </p:txBody>
      </p:sp>
      <p:sp>
        <p:nvSpPr>
          <p:cNvPr id="181" name="Google Shape;181;g5594c2d4b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594c2d4b1_1_12: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5594c2d4b1_1_12:notes"/>
          <p:cNvSpPr txBox="1">
            <a:spLocks noGrp="1"/>
          </p:cNvSpPr>
          <p:nvPr>
            <p:ph type="body" idx="1"/>
          </p:nvPr>
        </p:nvSpPr>
        <p:spPr>
          <a:xfrm>
            <a:off x="685800" y="3887785"/>
            <a:ext cx="5486400" cy="46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IE"/>
              <a:t>Alert: Enter a name for the alert.</a:t>
            </a:r>
            <a:endParaRPr/>
          </a:p>
          <a:p>
            <a:pPr marL="0" marR="0" lvl="0" indent="0" algn="l" rtl="0">
              <a:lnSpc>
                <a:spcPct val="100000"/>
              </a:lnSpc>
              <a:spcBef>
                <a:spcPts val="0"/>
              </a:spcBef>
              <a:spcAft>
                <a:spcPts val="0"/>
              </a:spcAft>
              <a:buClr>
                <a:schemeClr val="dk1"/>
              </a:buClr>
              <a:buSzPts val="1100"/>
              <a:buFont typeface="Arial"/>
              <a:buNone/>
            </a:pPr>
            <a:r>
              <a:rPr lang="en-IE"/>
              <a:t>Alert Label: (Reserved for future use.) Select a label for the alert name.</a:t>
            </a:r>
            <a:endParaRPr/>
          </a:p>
          <a:p>
            <a:pPr marL="0" marR="0" lvl="0" indent="0" algn="l" rtl="0">
              <a:lnSpc>
                <a:spcPct val="100000"/>
              </a:lnSpc>
              <a:spcBef>
                <a:spcPts val="0"/>
              </a:spcBef>
              <a:spcAft>
                <a:spcPts val="0"/>
              </a:spcAft>
              <a:buClr>
                <a:schemeClr val="dk1"/>
              </a:buClr>
              <a:buSzPts val="1100"/>
              <a:buFont typeface="Arial"/>
              <a:buNone/>
            </a:pPr>
            <a:r>
              <a:rPr lang="en-IE"/>
              <a:t>Conditions:  You can have alerts about changes to fields when specific conditions are met. In the Conditions panel, define the conditions to use for getting alerts when conditions are met.</a:t>
            </a:r>
            <a:endParaRPr/>
          </a:p>
          <a:p>
            <a:pPr marL="0" marR="0" lvl="0" indent="0" algn="l" rtl="0">
              <a:lnSpc>
                <a:spcPct val="100000"/>
              </a:lnSpc>
              <a:spcBef>
                <a:spcPts val="0"/>
              </a:spcBef>
              <a:spcAft>
                <a:spcPts val="0"/>
              </a:spcAft>
              <a:buClr>
                <a:schemeClr val="dk1"/>
              </a:buClr>
              <a:buSzPts val="1100"/>
              <a:buFont typeface="Arial"/>
              <a:buNone/>
            </a:pPr>
            <a:r>
              <a:rPr lang="en-IE"/>
              <a:t>Click New to define a condition.</a:t>
            </a:r>
            <a:endParaRPr/>
          </a:p>
          <a:p>
            <a:pPr marL="0" marR="0" lvl="0" indent="0" algn="l" rtl="0">
              <a:lnSpc>
                <a:spcPct val="100000"/>
              </a:lnSpc>
              <a:spcBef>
                <a:spcPts val="0"/>
              </a:spcBef>
              <a:spcAft>
                <a:spcPts val="0"/>
              </a:spcAft>
              <a:buClr>
                <a:schemeClr val="dk1"/>
              </a:buClr>
              <a:buSzPts val="1100"/>
              <a:buFont typeface="Arial"/>
              <a:buNone/>
            </a:pPr>
            <a:r>
              <a:rPr lang="en-IE"/>
              <a:t>Field: Select a field from the business component.</a:t>
            </a:r>
            <a:endParaRPr/>
          </a:p>
          <a:p>
            <a:pPr marL="0" marR="0" lvl="0" indent="0" algn="l" rtl="0">
              <a:lnSpc>
                <a:spcPct val="100000"/>
              </a:lnSpc>
              <a:spcBef>
                <a:spcPts val="0"/>
              </a:spcBef>
              <a:spcAft>
                <a:spcPts val="0"/>
              </a:spcAft>
              <a:buClr>
                <a:schemeClr val="dk1"/>
              </a:buClr>
              <a:buSzPts val="1100"/>
              <a:buFont typeface="Arial"/>
              <a:buNone/>
            </a:pPr>
            <a:r>
              <a:rPr lang="en-IE"/>
              <a:t>Operator: Select from the following: equals, does not equal, contains, not contains, range, greater than, greater or equal to, less than, less or equal to, in list, not in list, starts with, ends with, is null, is not null. For operator that require one value, use the Value1 field. For operators that require two values, use the Value1 and Value2 fields.</a:t>
            </a:r>
            <a:endParaRPr/>
          </a:p>
          <a:p>
            <a:pPr marL="0" marR="0" lvl="0" indent="0" algn="l" rtl="0">
              <a:lnSpc>
                <a:spcPct val="100000"/>
              </a:lnSpc>
              <a:spcBef>
                <a:spcPts val="0"/>
              </a:spcBef>
              <a:spcAft>
                <a:spcPts val="0"/>
              </a:spcAft>
              <a:buClr>
                <a:schemeClr val="dk1"/>
              </a:buClr>
              <a:buSzPts val="1100"/>
              <a:buFont typeface="Arial"/>
              <a:buNone/>
            </a:pPr>
            <a:r>
              <a:rPr lang="en-IE"/>
              <a:t>Value1: Select from available values or click the toggle icon to select available fields.</a:t>
            </a:r>
            <a:endParaRPr/>
          </a:p>
          <a:p>
            <a:pPr marL="0" marR="0" lvl="0" indent="0" algn="l" rtl="0">
              <a:lnSpc>
                <a:spcPct val="100000"/>
              </a:lnSpc>
              <a:spcBef>
                <a:spcPts val="0"/>
              </a:spcBef>
              <a:spcAft>
                <a:spcPts val="0"/>
              </a:spcAft>
              <a:buClr>
                <a:schemeClr val="dk1"/>
              </a:buClr>
              <a:buSzPts val="1100"/>
              <a:buFont typeface="Arial"/>
              <a:buNone/>
            </a:pPr>
            <a:r>
              <a:rPr lang="en-IE"/>
              <a:t>Value2: For operators that require two values, select from available values or click the toggle icon to select available fields.</a:t>
            </a:r>
            <a:endParaRPr/>
          </a:p>
          <a:p>
            <a:pPr marL="0" marR="0" lvl="0" indent="0" algn="l" rtl="0">
              <a:lnSpc>
                <a:spcPct val="100000"/>
              </a:lnSpc>
              <a:spcBef>
                <a:spcPts val="0"/>
              </a:spcBef>
              <a:spcAft>
                <a:spcPts val="0"/>
              </a:spcAft>
              <a:buClr>
                <a:schemeClr val="dk1"/>
              </a:buClr>
              <a:buSzPts val="1200"/>
              <a:buFont typeface="Century Gothic"/>
              <a:buNone/>
            </a:pPr>
            <a:endParaRPr/>
          </a:p>
          <a:p>
            <a:pPr marL="0" lvl="0" indent="0" algn="l" rtl="0">
              <a:spcBef>
                <a:spcPts val="0"/>
              </a:spcBef>
              <a:spcAft>
                <a:spcPts val="0"/>
              </a:spcAft>
              <a:buNone/>
            </a:pPr>
            <a:endParaRPr/>
          </a:p>
        </p:txBody>
      </p:sp>
      <p:sp>
        <p:nvSpPr>
          <p:cNvPr id="194" name="Google Shape;194;g5594c2d4b1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594c2d4b1_1_21: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5594c2d4b1_1_21:notes"/>
          <p:cNvSpPr txBox="1">
            <a:spLocks noGrp="1"/>
          </p:cNvSpPr>
          <p:nvPr>
            <p:ph type="body" idx="1"/>
          </p:nvPr>
        </p:nvSpPr>
        <p:spPr>
          <a:xfrm>
            <a:off x="685800" y="3887785"/>
            <a:ext cx="5486400" cy="46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a:t>From the drop-down, select </a:t>
            </a:r>
            <a:r>
              <a:rPr lang="en-IE" b="1"/>
              <a:t>Send alerts about changes to fields</a:t>
            </a:r>
            <a:r>
              <a:rPr lang="en-IE"/>
              <a:t> to get notifications about any changes to field values. In the Field Changes panel, select the fields for which you want notifications.</a:t>
            </a:r>
            <a:endParaRPr/>
          </a:p>
          <a:p>
            <a:pPr marL="0" lvl="0" indent="0" algn="l" rtl="0">
              <a:spcBef>
                <a:spcPts val="0"/>
              </a:spcBef>
              <a:spcAft>
                <a:spcPts val="0"/>
              </a:spcAft>
              <a:buNone/>
            </a:pPr>
            <a:endParaRPr/>
          </a:p>
        </p:txBody>
      </p:sp>
      <p:sp>
        <p:nvSpPr>
          <p:cNvPr id="209" name="Google Shape;209;g5594c2d4b1_1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594c2d4b1_1_30: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5594c2d4b1_1_30:notes"/>
          <p:cNvSpPr txBox="1">
            <a:spLocks noGrp="1"/>
          </p:cNvSpPr>
          <p:nvPr>
            <p:ph type="body" idx="1"/>
          </p:nvPr>
        </p:nvSpPr>
        <p:spPr>
          <a:xfrm>
            <a:off x="685800" y="3887785"/>
            <a:ext cx="5486400" cy="4626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From the drop-down, select </a:t>
            </a:r>
            <a:r>
              <a:rPr lang="en-IE" b="1"/>
              <a:t>Send alert when conditions are met</a:t>
            </a:r>
            <a:r>
              <a:rPr lang="en-IE"/>
              <a:t> to define a message and notification delivery options for when the specified conditions are met. In the Message and Notification Options panels, define the message content and delivery options.</a:t>
            </a:r>
            <a:endParaRPr/>
          </a:p>
        </p:txBody>
      </p:sp>
      <p:sp>
        <p:nvSpPr>
          <p:cNvPr id="224" name="Google Shape;224;g5594c2d4b1_1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594c2d4b1_1_40:notes"/>
          <p:cNvSpPr>
            <a:spLocks noGrp="1" noRot="1" noChangeAspect="1"/>
          </p:cNvSpPr>
          <p:nvPr>
            <p:ph type="sldImg" idx="2"/>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5594c2d4b1_1_40:notes"/>
          <p:cNvSpPr txBox="1">
            <a:spLocks noGrp="1"/>
          </p:cNvSpPr>
          <p:nvPr>
            <p:ph type="body" idx="1"/>
          </p:nvPr>
        </p:nvSpPr>
        <p:spPr>
          <a:xfrm>
            <a:off x="685800" y="3887785"/>
            <a:ext cx="5486400" cy="46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a:t>Select </a:t>
            </a:r>
            <a:r>
              <a:rPr lang="en-IE" b="1"/>
              <a:t>Immediate </a:t>
            </a:r>
            <a:r>
              <a:rPr lang="en-IE"/>
              <a:t>(when conditions are first met) to have the notification sent, as soon as conditions are met. Select </a:t>
            </a:r>
            <a:r>
              <a:rPr lang="en-IE" b="1"/>
              <a:t>Repeat </a:t>
            </a:r>
            <a:r>
              <a:rPr lang="en-IE"/>
              <a:t>to repeat sending the notification while the conditions are met for the specified days, hours, and minutes.</a:t>
            </a:r>
            <a:endParaRPr/>
          </a:p>
          <a:p>
            <a:pPr marL="0" lvl="0" indent="0" algn="l" rtl="0">
              <a:spcBef>
                <a:spcPts val="0"/>
              </a:spcBef>
              <a:spcAft>
                <a:spcPts val="0"/>
              </a:spcAft>
              <a:buNone/>
            </a:pPr>
            <a:endParaRPr/>
          </a:p>
        </p:txBody>
      </p:sp>
      <p:sp>
        <p:nvSpPr>
          <p:cNvPr id="237" name="Google Shape;237;g5594c2d4b1_1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2629646"/>
          </a:xfrm>
          <a:prstGeom prst="rect">
            <a:avLst/>
          </a:prstGeom>
          <a:noFill/>
          <a:ln>
            <a:noFill/>
          </a:ln>
        </p:spPr>
      </p:pic>
      <p:sp>
        <p:nvSpPr>
          <p:cNvPr id="17" name="Google Shape;17;p2"/>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9" name="Google Shape;19;p2"/>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20" name="Google Shape;20;p2"/>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21" name="Google Shape;21;p2"/>
          <p:cNvPicPr preferRelativeResize="0"/>
          <p:nvPr/>
        </p:nvPicPr>
        <p:blipFill rotWithShape="1">
          <a:blip r:embed="rId3">
            <a:alphaModFix/>
          </a:blip>
          <a:srcRect/>
          <a:stretch/>
        </p:blipFill>
        <p:spPr>
          <a:xfrm>
            <a:off x="419100" y="381000"/>
            <a:ext cx="1136650" cy="1136650"/>
          </a:xfrm>
          <a:prstGeom prst="rect">
            <a:avLst/>
          </a:prstGeom>
          <a:noFill/>
          <a:ln>
            <a:noFill/>
          </a:ln>
        </p:spPr>
      </p:pic>
      <p:sp>
        <p:nvSpPr>
          <p:cNvPr id="22" name="Google Shape;22;p2"/>
          <p:cNvSpPr/>
          <p:nvPr/>
        </p:nvSpPr>
        <p:spPr>
          <a:xfrm>
            <a:off x="0" y="2570933"/>
            <a:ext cx="12193201" cy="10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ogo Web Slide">
  <p:cSld name="Logo Web Slide">
    <p:bg>
      <p:bgPr>
        <a:solidFill>
          <a:schemeClr val="lt1"/>
        </a:solidFill>
        <a:effectLst/>
      </p:bgPr>
    </p:bg>
    <p:spTree>
      <p:nvGrpSpPr>
        <p:cNvPr id="1" name="Shape 62"/>
        <p:cNvGrpSpPr/>
        <p:nvPr/>
      </p:nvGrpSpPr>
      <p:grpSpPr>
        <a:xfrm>
          <a:off x="0" y="0"/>
          <a:ext cx="0" cy="0"/>
          <a:chOff x="0" y="0"/>
          <a:chExt cx="0" cy="0"/>
        </a:xfrm>
      </p:grpSpPr>
      <p:sp>
        <p:nvSpPr>
          <p:cNvPr id="63" name="Google Shape;63;p11"/>
          <p:cNvSpPr/>
          <p:nvPr/>
        </p:nvSpPr>
        <p:spPr>
          <a:xfrm>
            <a:off x="0" y="0"/>
            <a:ext cx="12192000" cy="4125113"/>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2000" b="0" i="0" u="none" strike="noStrike" cap="none">
              <a:solidFill>
                <a:srgbClr val="FFFFFF"/>
              </a:solidFill>
              <a:latin typeface="Century Gothic"/>
              <a:ea typeface="Century Gothic"/>
              <a:cs typeface="Century Gothic"/>
              <a:sym typeface="Century Gothic"/>
            </a:endParaRPr>
          </a:p>
        </p:txBody>
      </p:sp>
      <p:sp>
        <p:nvSpPr>
          <p:cNvPr id="64" name="Google Shape;64;p1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chemeClr val="lt1"/>
                </a:solidFill>
                <a:latin typeface="Century Gothic"/>
                <a:ea typeface="Century Gothic"/>
                <a:cs typeface="Century Gothic"/>
                <a:sym typeface="Century Gothic"/>
              </a:defRPr>
            </a:lvl1pPr>
            <a:lvl2pPr marL="0" lvl="1" indent="0" algn="r">
              <a:spcBef>
                <a:spcPts val="0"/>
              </a:spcBef>
              <a:buNone/>
              <a:defRPr sz="1800" b="0" i="0" u="none" strike="noStrike" cap="none">
                <a:solidFill>
                  <a:schemeClr val="lt1"/>
                </a:solidFill>
                <a:latin typeface="Century Gothic"/>
                <a:ea typeface="Century Gothic"/>
                <a:cs typeface="Century Gothic"/>
                <a:sym typeface="Century Gothic"/>
              </a:defRPr>
            </a:lvl2pPr>
            <a:lvl3pPr marL="0" lvl="2" indent="0" algn="r">
              <a:spcBef>
                <a:spcPts val="0"/>
              </a:spcBef>
              <a:buNone/>
              <a:defRPr sz="1800" b="0" i="0" u="none" strike="noStrike" cap="none">
                <a:solidFill>
                  <a:schemeClr val="lt1"/>
                </a:solidFill>
                <a:latin typeface="Century Gothic"/>
                <a:ea typeface="Century Gothic"/>
                <a:cs typeface="Century Gothic"/>
                <a:sym typeface="Century Gothic"/>
              </a:defRPr>
            </a:lvl3pPr>
            <a:lvl4pPr marL="0" lvl="3" indent="0" algn="r">
              <a:spcBef>
                <a:spcPts val="0"/>
              </a:spcBef>
              <a:buNone/>
              <a:defRPr sz="1800" b="0" i="0" u="none" strike="noStrike" cap="none">
                <a:solidFill>
                  <a:schemeClr val="lt1"/>
                </a:solidFill>
                <a:latin typeface="Century Gothic"/>
                <a:ea typeface="Century Gothic"/>
                <a:cs typeface="Century Gothic"/>
                <a:sym typeface="Century Gothic"/>
              </a:defRPr>
            </a:lvl4pPr>
            <a:lvl5pPr marL="0" lvl="4" indent="0" algn="r">
              <a:spcBef>
                <a:spcPts val="0"/>
              </a:spcBef>
              <a:buNone/>
              <a:defRPr sz="1800" b="0" i="0" u="none" strike="noStrike" cap="none">
                <a:solidFill>
                  <a:schemeClr val="lt1"/>
                </a:solidFill>
                <a:latin typeface="Century Gothic"/>
                <a:ea typeface="Century Gothic"/>
                <a:cs typeface="Century Gothic"/>
                <a:sym typeface="Century Gothic"/>
              </a:defRPr>
            </a:lvl5pPr>
            <a:lvl6pPr marL="0" lvl="5" indent="0" algn="r">
              <a:spcBef>
                <a:spcPts val="0"/>
              </a:spcBef>
              <a:buNone/>
              <a:defRPr sz="1800" b="0" i="0" u="none" strike="noStrike" cap="none">
                <a:solidFill>
                  <a:schemeClr val="lt1"/>
                </a:solidFill>
                <a:latin typeface="Century Gothic"/>
                <a:ea typeface="Century Gothic"/>
                <a:cs typeface="Century Gothic"/>
                <a:sym typeface="Century Gothic"/>
              </a:defRPr>
            </a:lvl6pPr>
            <a:lvl7pPr marL="0" lvl="6" indent="0" algn="r">
              <a:spcBef>
                <a:spcPts val="0"/>
              </a:spcBef>
              <a:buNone/>
              <a:defRPr sz="1800" b="0" i="0" u="none" strike="noStrike" cap="none">
                <a:solidFill>
                  <a:schemeClr val="lt1"/>
                </a:solidFill>
                <a:latin typeface="Century Gothic"/>
                <a:ea typeface="Century Gothic"/>
                <a:cs typeface="Century Gothic"/>
                <a:sym typeface="Century Gothic"/>
              </a:defRPr>
            </a:lvl7pPr>
            <a:lvl8pPr marL="0" lvl="7" indent="0" algn="r">
              <a:spcBef>
                <a:spcPts val="0"/>
              </a:spcBef>
              <a:buNone/>
              <a:defRPr sz="1800" b="0" i="0" u="none" strike="noStrike" cap="none">
                <a:solidFill>
                  <a:schemeClr val="lt1"/>
                </a:solidFill>
                <a:latin typeface="Century Gothic"/>
                <a:ea typeface="Century Gothic"/>
                <a:cs typeface="Century Gothic"/>
                <a:sym typeface="Century Gothic"/>
              </a:defRPr>
            </a:lvl8pPr>
            <a:lvl9pPr marL="0" lvl="8" indent="0" algn="r">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pic>
        <p:nvPicPr>
          <p:cNvPr id="65" name="Google Shape;65;p11"/>
          <p:cNvPicPr preferRelativeResize="0"/>
          <p:nvPr/>
        </p:nvPicPr>
        <p:blipFill rotWithShape="1">
          <a:blip r:embed="rId2">
            <a:alphaModFix/>
          </a:blip>
          <a:srcRect/>
          <a:stretch/>
        </p:blipFill>
        <p:spPr>
          <a:xfrm>
            <a:off x="5003308" y="962991"/>
            <a:ext cx="2199130" cy="2199130"/>
          </a:xfrm>
          <a:prstGeom prst="rect">
            <a:avLst/>
          </a:prstGeom>
          <a:noFill/>
          <a:ln>
            <a:noFill/>
          </a:ln>
        </p:spPr>
      </p:pic>
      <p:sp>
        <p:nvSpPr>
          <p:cNvPr id="66" name="Google Shape;66;p11"/>
          <p:cNvSpPr/>
          <p:nvPr/>
        </p:nvSpPr>
        <p:spPr>
          <a:xfrm>
            <a:off x="3054873" y="4778256"/>
            <a:ext cx="6096000" cy="13939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600" b="0" i="0" u="none" strike="noStrike" cap="none">
                <a:solidFill>
                  <a:srgbClr val="5A87C5"/>
                </a:solidFill>
                <a:latin typeface="Century Gothic"/>
                <a:ea typeface="Century Gothic"/>
                <a:cs typeface="Century Gothic"/>
                <a:sym typeface="Century Gothic"/>
              </a:rPr>
              <a:t>www.qad.com</a:t>
            </a:r>
            <a:endParaRPr/>
          </a:p>
          <a:p>
            <a:pPr marL="0" marR="0" lvl="0" indent="0" algn="ctr" rtl="0">
              <a:spcBef>
                <a:spcPts val="1200"/>
              </a:spcBef>
              <a:spcAft>
                <a:spcPts val="0"/>
              </a:spcAft>
              <a:buNone/>
            </a:pPr>
            <a:r>
              <a:rPr lang="en-IE" sz="1800" b="0" i="0" u="none" strike="noStrike" cap="none">
                <a:solidFill>
                  <a:srgbClr val="5A87C5"/>
                </a:solidFill>
                <a:latin typeface="Century Gothic"/>
                <a:ea typeface="Century Gothic"/>
                <a:cs typeface="Century Gothic"/>
                <a:sym typeface="Century Gothic"/>
              </a:rPr>
              <a:t>© QAD Inc</a:t>
            </a:r>
            <a:endParaRPr sz="1800" b="0" i="0" u="none" strike="noStrike" cap="none">
              <a:solidFill>
                <a:srgbClr val="5A87C5"/>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rganizing Slate (Do Not Use)">
  <p:cSld name="Organizing Slate (Do Not Use)">
    <p:bg>
      <p:bgPr>
        <a:solidFill>
          <a:srgbClr val="7F7F7F"/>
        </a:solid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rgbClr val="7F7F7F"/>
                </a:solidFill>
                <a:latin typeface="Century Gothic"/>
                <a:ea typeface="Century Gothic"/>
                <a:cs typeface="Century Gothic"/>
                <a:sym typeface="Century Gothic"/>
              </a:defRPr>
            </a:lvl1pPr>
            <a:lvl2pPr marL="0" lvl="1" indent="0" algn="r">
              <a:spcBef>
                <a:spcPts val="0"/>
              </a:spcBef>
              <a:buNone/>
              <a:defRPr sz="1800" b="0" i="0" u="none" strike="noStrike" cap="none">
                <a:solidFill>
                  <a:srgbClr val="7F7F7F"/>
                </a:solidFill>
                <a:latin typeface="Century Gothic"/>
                <a:ea typeface="Century Gothic"/>
                <a:cs typeface="Century Gothic"/>
                <a:sym typeface="Century Gothic"/>
              </a:defRPr>
            </a:lvl2pPr>
            <a:lvl3pPr marL="0" lvl="2" indent="0" algn="r">
              <a:spcBef>
                <a:spcPts val="0"/>
              </a:spcBef>
              <a:buNone/>
              <a:defRPr sz="1800" b="0" i="0" u="none" strike="noStrike" cap="none">
                <a:solidFill>
                  <a:srgbClr val="7F7F7F"/>
                </a:solidFill>
                <a:latin typeface="Century Gothic"/>
                <a:ea typeface="Century Gothic"/>
                <a:cs typeface="Century Gothic"/>
                <a:sym typeface="Century Gothic"/>
              </a:defRPr>
            </a:lvl3pPr>
            <a:lvl4pPr marL="0" lvl="3" indent="0" algn="r">
              <a:spcBef>
                <a:spcPts val="0"/>
              </a:spcBef>
              <a:buNone/>
              <a:defRPr sz="1800" b="0" i="0" u="none" strike="noStrike" cap="none">
                <a:solidFill>
                  <a:srgbClr val="7F7F7F"/>
                </a:solidFill>
                <a:latin typeface="Century Gothic"/>
                <a:ea typeface="Century Gothic"/>
                <a:cs typeface="Century Gothic"/>
                <a:sym typeface="Century Gothic"/>
              </a:defRPr>
            </a:lvl4pPr>
            <a:lvl5pPr marL="0" lvl="4" indent="0" algn="r">
              <a:spcBef>
                <a:spcPts val="0"/>
              </a:spcBef>
              <a:buNone/>
              <a:defRPr sz="1800" b="0" i="0" u="none" strike="noStrike" cap="none">
                <a:solidFill>
                  <a:srgbClr val="7F7F7F"/>
                </a:solidFill>
                <a:latin typeface="Century Gothic"/>
                <a:ea typeface="Century Gothic"/>
                <a:cs typeface="Century Gothic"/>
                <a:sym typeface="Century Gothic"/>
              </a:defRPr>
            </a:lvl5pPr>
            <a:lvl6pPr marL="0" lvl="5" indent="0" algn="r">
              <a:spcBef>
                <a:spcPts val="0"/>
              </a:spcBef>
              <a:buNone/>
              <a:defRPr sz="1800" b="0" i="0" u="none" strike="noStrike" cap="none">
                <a:solidFill>
                  <a:srgbClr val="7F7F7F"/>
                </a:solidFill>
                <a:latin typeface="Century Gothic"/>
                <a:ea typeface="Century Gothic"/>
                <a:cs typeface="Century Gothic"/>
                <a:sym typeface="Century Gothic"/>
              </a:defRPr>
            </a:lvl6pPr>
            <a:lvl7pPr marL="0" lvl="6" indent="0" algn="r">
              <a:spcBef>
                <a:spcPts val="0"/>
              </a:spcBef>
              <a:buNone/>
              <a:defRPr sz="1800" b="0" i="0" u="none" strike="noStrike" cap="none">
                <a:solidFill>
                  <a:srgbClr val="7F7F7F"/>
                </a:solidFill>
                <a:latin typeface="Century Gothic"/>
                <a:ea typeface="Century Gothic"/>
                <a:cs typeface="Century Gothic"/>
                <a:sym typeface="Century Gothic"/>
              </a:defRPr>
            </a:lvl7pPr>
            <a:lvl8pPr marL="0" lvl="7" indent="0" algn="r">
              <a:spcBef>
                <a:spcPts val="0"/>
              </a:spcBef>
              <a:buNone/>
              <a:defRPr sz="1800" b="0" i="0" u="none" strike="noStrike" cap="none">
                <a:solidFill>
                  <a:srgbClr val="7F7F7F"/>
                </a:solidFill>
                <a:latin typeface="Century Gothic"/>
                <a:ea typeface="Century Gothic"/>
                <a:cs typeface="Century Gothic"/>
                <a:sym typeface="Century Gothic"/>
              </a:defRPr>
            </a:lvl8pPr>
            <a:lvl9pPr marL="0" lvl="8" indent="0" algn="r">
              <a:spcBef>
                <a:spcPts val="0"/>
              </a:spcBef>
              <a:buNone/>
              <a:defRPr sz="1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69" name="Google Shape;69;p12"/>
          <p:cNvSpPr txBox="1"/>
          <p:nvPr/>
        </p:nvSpPr>
        <p:spPr>
          <a:xfrm>
            <a:off x="1194620" y="907156"/>
            <a:ext cx="9802761" cy="5043688"/>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IE" sz="11500" b="1" i="0" u="none" strike="noStrike" cap="none">
                <a:solidFill>
                  <a:srgbClr val="3F3F3F"/>
                </a:solidFill>
                <a:latin typeface="Century Gothic"/>
                <a:ea typeface="Century Gothic"/>
                <a:cs typeface="Century Gothic"/>
                <a:sym typeface="Century Gothic"/>
              </a:rPr>
              <a:t>ADDITIONAL VERTICAL </a:t>
            </a:r>
            <a:br>
              <a:rPr lang="en-IE" sz="11500" b="1" i="0" u="none" strike="noStrike" cap="none">
                <a:solidFill>
                  <a:srgbClr val="3F3F3F"/>
                </a:solidFill>
                <a:latin typeface="Century Gothic"/>
                <a:ea typeface="Century Gothic"/>
                <a:cs typeface="Century Gothic"/>
                <a:sym typeface="Century Gothic"/>
              </a:rPr>
            </a:br>
            <a:r>
              <a:rPr lang="en-IE" sz="11500" b="1" i="0" u="none" strike="noStrike" cap="none">
                <a:solidFill>
                  <a:srgbClr val="3F3F3F"/>
                </a:solidFill>
                <a:latin typeface="Century Gothic"/>
                <a:ea typeface="Century Gothic"/>
                <a:cs typeface="Century Gothic"/>
                <a:sym typeface="Century Gothic"/>
              </a:rPr>
              <a:t>TITLE SLIDES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utomotive Title Slide">
  <p:cSld name="Automotive Title Slide">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2">
            <a:alphaModFix/>
          </a:blip>
          <a:srcRect/>
          <a:stretch/>
        </p:blipFill>
        <p:spPr>
          <a:xfrm>
            <a:off x="0" y="0"/>
            <a:ext cx="12192000" cy="2629646"/>
          </a:xfrm>
          <a:prstGeom prst="rect">
            <a:avLst/>
          </a:prstGeom>
          <a:noFill/>
          <a:ln>
            <a:noFill/>
          </a:ln>
        </p:spPr>
      </p:pic>
      <p:sp>
        <p:nvSpPr>
          <p:cNvPr id="72" name="Google Shape;72;p13"/>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74" name="Google Shape;74;p13"/>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75" name="Google Shape;75;p13"/>
          <p:cNvSpPr/>
          <p:nvPr/>
        </p:nvSpPr>
        <p:spPr>
          <a:xfrm>
            <a:off x="1524" y="2570933"/>
            <a:ext cx="12190475" cy="108000"/>
          </a:xfrm>
          <a:prstGeom prst="rect">
            <a:avLst/>
          </a:prstGeom>
          <a:solidFill>
            <a:srgbClr val="C13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6" name="Google Shape;76;p13"/>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77" name="Google Shape;77;p13"/>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sumer Products Title Slide">
  <p:cSld name="Consumer Products Title Slide">
    <p:spTree>
      <p:nvGrpSpPr>
        <p:cNvPr id="1" name="Shape 78"/>
        <p:cNvGrpSpPr/>
        <p:nvPr/>
      </p:nvGrpSpPr>
      <p:grpSpPr>
        <a:xfrm>
          <a:off x="0" y="0"/>
          <a:ext cx="0" cy="0"/>
          <a:chOff x="0" y="0"/>
          <a:chExt cx="0" cy="0"/>
        </a:xfrm>
      </p:grpSpPr>
      <p:pic>
        <p:nvPicPr>
          <p:cNvPr id="79" name="Google Shape;79;p14"/>
          <p:cNvPicPr preferRelativeResize="0"/>
          <p:nvPr/>
        </p:nvPicPr>
        <p:blipFill rotWithShape="1">
          <a:blip r:embed="rId2">
            <a:alphaModFix/>
          </a:blip>
          <a:srcRect/>
          <a:stretch/>
        </p:blipFill>
        <p:spPr>
          <a:xfrm>
            <a:off x="0" y="0"/>
            <a:ext cx="12192000" cy="2629646"/>
          </a:xfrm>
          <a:prstGeom prst="rect">
            <a:avLst/>
          </a:prstGeom>
          <a:noFill/>
          <a:ln>
            <a:noFill/>
          </a:ln>
        </p:spPr>
      </p:pic>
      <p:sp>
        <p:nvSpPr>
          <p:cNvPr id="80" name="Google Shape;80;p14"/>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4"/>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82" name="Google Shape;82;p14"/>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83" name="Google Shape;83;p14"/>
          <p:cNvSpPr/>
          <p:nvPr/>
        </p:nvSpPr>
        <p:spPr>
          <a:xfrm>
            <a:off x="1524" y="2570933"/>
            <a:ext cx="12190475" cy="108000"/>
          </a:xfrm>
          <a:prstGeom prst="rect">
            <a:avLst/>
          </a:prstGeom>
          <a:solidFill>
            <a:srgbClr val="E67F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84" name="Google Shape;84;p14"/>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85" name="Google Shape;85;p14"/>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ood and Beverage Title Slide">
  <p:cSld name="Food and Beverage Title Slide">
    <p:spTree>
      <p:nvGrpSpPr>
        <p:cNvPr id="1" name="Shape 86"/>
        <p:cNvGrpSpPr/>
        <p:nvPr/>
      </p:nvGrpSpPr>
      <p:grpSpPr>
        <a:xfrm>
          <a:off x="0" y="0"/>
          <a:ext cx="0" cy="0"/>
          <a:chOff x="0" y="0"/>
          <a:chExt cx="0" cy="0"/>
        </a:xfrm>
      </p:grpSpPr>
      <p:pic>
        <p:nvPicPr>
          <p:cNvPr id="87" name="Google Shape;87;p15"/>
          <p:cNvPicPr preferRelativeResize="0"/>
          <p:nvPr/>
        </p:nvPicPr>
        <p:blipFill rotWithShape="1">
          <a:blip r:embed="rId2">
            <a:alphaModFix/>
          </a:blip>
          <a:srcRect/>
          <a:stretch/>
        </p:blipFill>
        <p:spPr>
          <a:xfrm>
            <a:off x="1524" y="-1"/>
            <a:ext cx="12190476" cy="2629317"/>
          </a:xfrm>
          <a:prstGeom prst="rect">
            <a:avLst/>
          </a:prstGeom>
          <a:noFill/>
          <a:ln>
            <a:noFill/>
          </a:ln>
        </p:spPr>
      </p:pic>
      <p:sp>
        <p:nvSpPr>
          <p:cNvPr id="88" name="Google Shape;88;p15"/>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5"/>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90" name="Google Shape;90;p15"/>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91" name="Google Shape;91;p15"/>
          <p:cNvSpPr/>
          <p:nvPr/>
        </p:nvSpPr>
        <p:spPr>
          <a:xfrm>
            <a:off x="1524" y="2570933"/>
            <a:ext cx="12190475" cy="108000"/>
          </a:xfrm>
          <a:prstGeom prst="rect">
            <a:avLst/>
          </a:prstGeom>
          <a:solidFill>
            <a:srgbClr val="F1C41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92" name="Google Shape;92;p15"/>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93" name="Google Shape;93;p15"/>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High Tech Title Slide">
  <p:cSld name="High Tech Title Slide">
    <p:spTree>
      <p:nvGrpSpPr>
        <p:cNvPr id="1" name="Shape 94"/>
        <p:cNvGrpSpPr/>
        <p:nvPr/>
      </p:nvGrpSpPr>
      <p:grpSpPr>
        <a:xfrm>
          <a:off x="0" y="0"/>
          <a:ext cx="0" cy="0"/>
          <a:chOff x="0" y="0"/>
          <a:chExt cx="0" cy="0"/>
        </a:xfrm>
      </p:grpSpPr>
      <p:pic>
        <p:nvPicPr>
          <p:cNvPr id="95" name="Google Shape;95;p16"/>
          <p:cNvPicPr preferRelativeResize="0"/>
          <p:nvPr/>
        </p:nvPicPr>
        <p:blipFill rotWithShape="1">
          <a:blip r:embed="rId2">
            <a:alphaModFix/>
          </a:blip>
          <a:srcRect/>
          <a:stretch/>
        </p:blipFill>
        <p:spPr>
          <a:xfrm>
            <a:off x="1524" y="-1"/>
            <a:ext cx="12190476" cy="2629317"/>
          </a:xfrm>
          <a:prstGeom prst="rect">
            <a:avLst/>
          </a:prstGeom>
          <a:noFill/>
          <a:ln>
            <a:noFill/>
          </a:ln>
        </p:spPr>
      </p:pic>
      <p:sp>
        <p:nvSpPr>
          <p:cNvPr id="96" name="Google Shape;96;p16"/>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6"/>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98" name="Google Shape;98;p16"/>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99" name="Google Shape;99;p16"/>
          <p:cNvSpPr/>
          <p:nvPr/>
        </p:nvSpPr>
        <p:spPr>
          <a:xfrm>
            <a:off x="1524" y="2570933"/>
            <a:ext cx="12190475" cy="108000"/>
          </a:xfrm>
          <a:prstGeom prst="rect">
            <a:avLst/>
          </a:prstGeom>
          <a:solidFill>
            <a:srgbClr val="995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100" name="Google Shape;100;p16"/>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01" name="Google Shape;101;p16"/>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ndustrial Title Slide">
  <p:cSld name="Industrial Title Slide">
    <p:spTree>
      <p:nvGrpSpPr>
        <p:cNvPr id="1" name="Shape 102"/>
        <p:cNvGrpSpPr/>
        <p:nvPr/>
      </p:nvGrpSpPr>
      <p:grpSpPr>
        <a:xfrm>
          <a:off x="0" y="0"/>
          <a:ext cx="0" cy="0"/>
          <a:chOff x="0" y="0"/>
          <a:chExt cx="0" cy="0"/>
        </a:xfrm>
      </p:grpSpPr>
      <p:pic>
        <p:nvPicPr>
          <p:cNvPr id="103" name="Google Shape;103;p17"/>
          <p:cNvPicPr preferRelativeResize="0"/>
          <p:nvPr/>
        </p:nvPicPr>
        <p:blipFill rotWithShape="1">
          <a:blip r:embed="rId2">
            <a:alphaModFix/>
          </a:blip>
          <a:srcRect/>
          <a:stretch/>
        </p:blipFill>
        <p:spPr>
          <a:xfrm>
            <a:off x="1524" y="-1"/>
            <a:ext cx="12190476" cy="2629317"/>
          </a:xfrm>
          <a:prstGeom prst="rect">
            <a:avLst/>
          </a:prstGeom>
          <a:noFill/>
          <a:ln>
            <a:noFill/>
          </a:ln>
        </p:spPr>
      </p:pic>
      <p:sp>
        <p:nvSpPr>
          <p:cNvPr id="104" name="Google Shape;104;p17"/>
          <p:cNvSpPr/>
          <p:nvPr/>
        </p:nvSpPr>
        <p:spPr>
          <a:xfrm>
            <a:off x="1524" y="2570933"/>
            <a:ext cx="12191676" cy="108000"/>
          </a:xfrm>
          <a:prstGeom prst="rect">
            <a:avLst/>
          </a:prstGeom>
          <a:solidFill>
            <a:srgbClr val="7CB8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05" name="Google Shape;105;p17"/>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7"/>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07" name="Google Shape;107;p17"/>
          <p:cNvSpPr txBox="1">
            <a:spLocks noGrp="1"/>
          </p:cNvSpPr>
          <p:nvPr>
            <p:ph type="sldNum" idx="12"/>
          </p:nvPr>
        </p:nvSpPr>
        <p:spPr>
          <a:xfrm>
            <a:off x="9875518" y="6537960"/>
            <a:ext cx="2068833"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08" name="Google Shape;108;p17"/>
          <p:cNvSpPr>
            <a:spLocks noGrp="1"/>
          </p:cNvSpPr>
          <p:nvPr>
            <p:ph type="pic" idx="2"/>
          </p:nvPr>
        </p:nvSpPr>
        <p:spPr>
          <a:xfrm>
            <a:off x="9875519" y="3108960"/>
            <a:ext cx="1897381"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09" name="Google Shape;109;p17"/>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Life Sciences Title Slide">
  <p:cSld name="Life Sciences Title Slide">
    <p:spTree>
      <p:nvGrpSpPr>
        <p:cNvPr id="1" name="Shape 110"/>
        <p:cNvGrpSpPr/>
        <p:nvPr/>
      </p:nvGrpSpPr>
      <p:grpSpPr>
        <a:xfrm>
          <a:off x="0" y="0"/>
          <a:ext cx="0" cy="0"/>
          <a:chOff x="0" y="0"/>
          <a:chExt cx="0" cy="0"/>
        </a:xfrm>
      </p:grpSpPr>
      <p:pic>
        <p:nvPicPr>
          <p:cNvPr id="111" name="Google Shape;111;p18"/>
          <p:cNvPicPr preferRelativeResize="0"/>
          <p:nvPr/>
        </p:nvPicPr>
        <p:blipFill rotWithShape="1">
          <a:blip r:embed="rId2">
            <a:alphaModFix/>
          </a:blip>
          <a:srcRect/>
          <a:stretch/>
        </p:blipFill>
        <p:spPr>
          <a:xfrm>
            <a:off x="1524" y="0"/>
            <a:ext cx="12191676" cy="2629576"/>
          </a:xfrm>
          <a:prstGeom prst="rect">
            <a:avLst/>
          </a:prstGeom>
          <a:noFill/>
          <a:ln>
            <a:noFill/>
          </a:ln>
        </p:spPr>
      </p:pic>
      <p:sp>
        <p:nvSpPr>
          <p:cNvPr id="112" name="Google Shape;112;p18"/>
          <p:cNvSpPr/>
          <p:nvPr/>
        </p:nvSpPr>
        <p:spPr>
          <a:xfrm>
            <a:off x="1524" y="2570933"/>
            <a:ext cx="12191676" cy="108000"/>
          </a:xfrm>
          <a:prstGeom prst="rect">
            <a:avLst/>
          </a:prstGeom>
          <a:solidFill>
            <a:srgbClr val="3863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3" name="Google Shape;113;p18"/>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15" name="Google Shape;115;p18"/>
          <p:cNvSpPr txBox="1">
            <a:spLocks noGrp="1"/>
          </p:cNvSpPr>
          <p:nvPr>
            <p:ph type="sldNum" idx="12"/>
          </p:nvPr>
        </p:nvSpPr>
        <p:spPr>
          <a:xfrm>
            <a:off x="9875518" y="6537960"/>
            <a:ext cx="2068833"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16" name="Google Shape;116;p18"/>
          <p:cNvSpPr>
            <a:spLocks noGrp="1"/>
          </p:cNvSpPr>
          <p:nvPr>
            <p:ph type="pic" idx="2"/>
          </p:nvPr>
        </p:nvSpPr>
        <p:spPr>
          <a:xfrm>
            <a:off x="9875519" y="3108960"/>
            <a:ext cx="1897381"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17" name="Google Shape;117;p18"/>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Generic Title Slide">
  <p:cSld name="Generic Title Slide">
    <p:spTree>
      <p:nvGrpSpPr>
        <p:cNvPr id="1" name="Shape 118"/>
        <p:cNvGrpSpPr/>
        <p:nvPr/>
      </p:nvGrpSpPr>
      <p:grpSpPr>
        <a:xfrm>
          <a:off x="0" y="0"/>
          <a:ext cx="0" cy="0"/>
          <a:chOff x="0" y="0"/>
          <a:chExt cx="0" cy="0"/>
        </a:xfrm>
      </p:grpSpPr>
      <p:pic>
        <p:nvPicPr>
          <p:cNvPr id="119" name="Google Shape;119;p19"/>
          <p:cNvPicPr preferRelativeResize="0"/>
          <p:nvPr/>
        </p:nvPicPr>
        <p:blipFill rotWithShape="1">
          <a:blip r:embed="rId2">
            <a:alphaModFix/>
          </a:blip>
          <a:srcRect/>
          <a:stretch/>
        </p:blipFill>
        <p:spPr>
          <a:xfrm>
            <a:off x="1524" y="-1"/>
            <a:ext cx="12191676" cy="2629576"/>
          </a:xfrm>
          <a:prstGeom prst="rect">
            <a:avLst/>
          </a:prstGeom>
          <a:noFill/>
          <a:ln>
            <a:noFill/>
          </a:ln>
        </p:spPr>
      </p:pic>
      <p:sp>
        <p:nvSpPr>
          <p:cNvPr id="120" name="Google Shape;120;p19"/>
          <p:cNvSpPr/>
          <p:nvPr/>
        </p:nvSpPr>
        <p:spPr>
          <a:xfrm>
            <a:off x="1524" y="2570933"/>
            <a:ext cx="12191676" cy="108000"/>
          </a:xfrm>
          <a:prstGeom prst="rect">
            <a:avLst/>
          </a:prstGeom>
          <a:solidFill>
            <a:srgbClr val="5A87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21" name="Google Shape;121;p19"/>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9"/>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23" name="Google Shape;123;p19"/>
          <p:cNvSpPr txBox="1">
            <a:spLocks noGrp="1"/>
          </p:cNvSpPr>
          <p:nvPr>
            <p:ph type="sldNum" idx="12"/>
          </p:nvPr>
        </p:nvSpPr>
        <p:spPr>
          <a:xfrm>
            <a:off x="9875518" y="6537960"/>
            <a:ext cx="2068833"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24" name="Google Shape;124;p19"/>
          <p:cNvSpPr>
            <a:spLocks noGrp="1"/>
          </p:cNvSpPr>
          <p:nvPr>
            <p:ph type="pic" idx="2"/>
          </p:nvPr>
        </p:nvSpPr>
        <p:spPr>
          <a:xfrm>
            <a:off x="9875519" y="3108960"/>
            <a:ext cx="1897381"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25" name="Google Shape;125;p19"/>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rganizing Slate   (Do Not Use)">
  <p:cSld name="Organizing Slate   (Do Not Use)">
    <p:bg>
      <p:bgPr>
        <a:solidFill>
          <a:srgbClr val="7F7F7F"/>
        </a:solid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rgbClr val="7F7F7F"/>
                </a:solidFill>
                <a:latin typeface="Century Gothic"/>
                <a:ea typeface="Century Gothic"/>
                <a:cs typeface="Century Gothic"/>
                <a:sym typeface="Century Gothic"/>
              </a:defRPr>
            </a:lvl1pPr>
            <a:lvl2pPr marL="0" lvl="1" indent="0" algn="r">
              <a:spcBef>
                <a:spcPts val="0"/>
              </a:spcBef>
              <a:buNone/>
              <a:defRPr sz="1800" b="0" i="0" u="none" strike="noStrike" cap="none">
                <a:solidFill>
                  <a:srgbClr val="7F7F7F"/>
                </a:solidFill>
                <a:latin typeface="Century Gothic"/>
                <a:ea typeface="Century Gothic"/>
                <a:cs typeface="Century Gothic"/>
                <a:sym typeface="Century Gothic"/>
              </a:defRPr>
            </a:lvl2pPr>
            <a:lvl3pPr marL="0" lvl="2" indent="0" algn="r">
              <a:spcBef>
                <a:spcPts val="0"/>
              </a:spcBef>
              <a:buNone/>
              <a:defRPr sz="1800" b="0" i="0" u="none" strike="noStrike" cap="none">
                <a:solidFill>
                  <a:srgbClr val="7F7F7F"/>
                </a:solidFill>
                <a:latin typeface="Century Gothic"/>
                <a:ea typeface="Century Gothic"/>
                <a:cs typeface="Century Gothic"/>
                <a:sym typeface="Century Gothic"/>
              </a:defRPr>
            </a:lvl3pPr>
            <a:lvl4pPr marL="0" lvl="3" indent="0" algn="r">
              <a:spcBef>
                <a:spcPts val="0"/>
              </a:spcBef>
              <a:buNone/>
              <a:defRPr sz="1800" b="0" i="0" u="none" strike="noStrike" cap="none">
                <a:solidFill>
                  <a:srgbClr val="7F7F7F"/>
                </a:solidFill>
                <a:latin typeface="Century Gothic"/>
                <a:ea typeface="Century Gothic"/>
                <a:cs typeface="Century Gothic"/>
                <a:sym typeface="Century Gothic"/>
              </a:defRPr>
            </a:lvl4pPr>
            <a:lvl5pPr marL="0" lvl="4" indent="0" algn="r">
              <a:spcBef>
                <a:spcPts val="0"/>
              </a:spcBef>
              <a:buNone/>
              <a:defRPr sz="1800" b="0" i="0" u="none" strike="noStrike" cap="none">
                <a:solidFill>
                  <a:srgbClr val="7F7F7F"/>
                </a:solidFill>
                <a:latin typeface="Century Gothic"/>
                <a:ea typeface="Century Gothic"/>
                <a:cs typeface="Century Gothic"/>
                <a:sym typeface="Century Gothic"/>
              </a:defRPr>
            </a:lvl5pPr>
            <a:lvl6pPr marL="0" lvl="5" indent="0" algn="r">
              <a:spcBef>
                <a:spcPts val="0"/>
              </a:spcBef>
              <a:buNone/>
              <a:defRPr sz="1800" b="0" i="0" u="none" strike="noStrike" cap="none">
                <a:solidFill>
                  <a:srgbClr val="7F7F7F"/>
                </a:solidFill>
                <a:latin typeface="Century Gothic"/>
                <a:ea typeface="Century Gothic"/>
                <a:cs typeface="Century Gothic"/>
                <a:sym typeface="Century Gothic"/>
              </a:defRPr>
            </a:lvl6pPr>
            <a:lvl7pPr marL="0" lvl="6" indent="0" algn="r">
              <a:spcBef>
                <a:spcPts val="0"/>
              </a:spcBef>
              <a:buNone/>
              <a:defRPr sz="1800" b="0" i="0" u="none" strike="noStrike" cap="none">
                <a:solidFill>
                  <a:srgbClr val="7F7F7F"/>
                </a:solidFill>
                <a:latin typeface="Century Gothic"/>
                <a:ea typeface="Century Gothic"/>
                <a:cs typeface="Century Gothic"/>
                <a:sym typeface="Century Gothic"/>
              </a:defRPr>
            </a:lvl7pPr>
            <a:lvl8pPr marL="0" lvl="7" indent="0" algn="r">
              <a:spcBef>
                <a:spcPts val="0"/>
              </a:spcBef>
              <a:buNone/>
              <a:defRPr sz="1800" b="0" i="0" u="none" strike="noStrike" cap="none">
                <a:solidFill>
                  <a:srgbClr val="7F7F7F"/>
                </a:solidFill>
                <a:latin typeface="Century Gothic"/>
                <a:ea typeface="Century Gothic"/>
                <a:cs typeface="Century Gothic"/>
                <a:sym typeface="Century Gothic"/>
              </a:defRPr>
            </a:lvl8pPr>
            <a:lvl9pPr marL="0" lvl="8" indent="0" algn="r">
              <a:spcBef>
                <a:spcPts val="0"/>
              </a:spcBef>
              <a:buNone/>
              <a:defRPr sz="1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128" name="Google Shape;128;p20"/>
          <p:cNvSpPr txBox="1"/>
          <p:nvPr/>
        </p:nvSpPr>
        <p:spPr>
          <a:xfrm>
            <a:off x="1194620" y="907156"/>
            <a:ext cx="9802761" cy="5043688"/>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IE" sz="11500" b="1" i="0" u="none" strike="noStrike" cap="none">
                <a:solidFill>
                  <a:srgbClr val="3F3F3F"/>
                </a:solidFill>
                <a:latin typeface="Century Gothic"/>
                <a:ea typeface="Century Gothic"/>
                <a:cs typeface="Century Gothic"/>
                <a:sym typeface="Century Gothic"/>
              </a:rPr>
              <a:t>DO NOT USE ANY LAYOUTS AFTER THIS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chemeClr val="lt1"/>
                </a:solidFill>
                <a:latin typeface="Century Gothic"/>
                <a:ea typeface="Century Gothic"/>
                <a:cs typeface="Century Gothic"/>
                <a:sym typeface="Century Gothic"/>
              </a:defRPr>
            </a:lvl1pPr>
            <a:lvl2pPr marL="0" lvl="1" indent="0" algn="r">
              <a:spcBef>
                <a:spcPts val="0"/>
              </a:spcBef>
              <a:buNone/>
              <a:defRPr sz="1800" b="0" i="0" u="none" strike="noStrike" cap="none">
                <a:solidFill>
                  <a:schemeClr val="lt1"/>
                </a:solidFill>
                <a:latin typeface="Century Gothic"/>
                <a:ea typeface="Century Gothic"/>
                <a:cs typeface="Century Gothic"/>
                <a:sym typeface="Century Gothic"/>
              </a:defRPr>
            </a:lvl2pPr>
            <a:lvl3pPr marL="0" lvl="2" indent="0" algn="r">
              <a:spcBef>
                <a:spcPts val="0"/>
              </a:spcBef>
              <a:buNone/>
              <a:defRPr sz="1800" b="0" i="0" u="none" strike="noStrike" cap="none">
                <a:solidFill>
                  <a:schemeClr val="lt1"/>
                </a:solidFill>
                <a:latin typeface="Century Gothic"/>
                <a:ea typeface="Century Gothic"/>
                <a:cs typeface="Century Gothic"/>
                <a:sym typeface="Century Gothic"/>
              </a:defRPr>
            </a:lvl3pPr>
            <a:lvl4pPr marL="0" lvl="3" indent="0" algn="r">
              <a:spcBef>
                <a:spcPts val="0"/>
              </a:spcBef>
              <a:buNone/>
              <a:defRPr sz="1800" b="0" i="0" u="none" strike="noStrike" cap="none">
                <a:solidFill>
                  <a:schemeClr val="lt1"/>
                </a:solidFill>
                <a:latin typeface="Century Gothic"/>
                <a:ea typeface="Century Gothic"/>
                <a:cs typeface="Century Gothic"/>
                <a:sym typeface="Century Gothic"/>
              </a:defRPr>
            </a:lvl4pPr>
            <a:lvl5pPr marL="0" lvl="4" indent="0" algn="r">
              <a:spcBef>
                <a:spcPts val="0"/>
              </a:spcBef>
              <a:buNone/>
              <a:defRPr sz="1800" b="0" i="0" u="none" strike="noStrike" cap="none">
                <a:solidFill>
                  <a:schemeClr val="lt1"/>
                </a:solidFill>
                <a:latin typeface="Century Gothic"/>
                <a:ea typeface="Century Gothic"/>
                <a:cs typeface="Century Gothic"/>
                <a:sym typeface="Century Gothic"/>
              </a:defRPr>
            </a:lvl5pPr>
            <a:lvl6pPr marL="0" lvl="5" indent="0" algn="r">
              <a:spcBef>
                <a:spcPts val="0"/>
              </a:spcBef>
              <a:buNone/>
              <a:defRPr sz="1800" b="0" i="0" u="none" strike="noStrike" cap="none">
                <a:solidFill>
                  <a:schemeClr val="lt1"/>
                </a:solidFill>
                <a:latin typeface="Century Gothic"/>
                <a:ea typeface="Century Gothic"/>
                <a:cs typeface="Century Gothic"/>
                <a:sym typeface="Century Gothic"/>
              </a:defRPr>
            </a:lvl6pPr>
            <a:lvl7pPr marL="0" lvl="6" indent="0" algn="r">
              <a:spcBef>
                <a:spcPts val="0"/>
              </a:spcBef>
              <a:buNone/>
              <a:defRPr sz="1800" b="0" i="0" u="none" strike="noStrike" cap="none">
                <a:solidFill>
                  <a:schemeClr val="lt1"/>
                </a:solidFill>
                <a:latin typeface="Century Gothic"/>
                <a:ea typeface="Century Gothic"/>
                <a:cs typeface="Century Gothic"/>
                <a:sym typeface="Century Gothic"/>
              </a:defRPr>
            </a:lvl7pPr>
            <a:lvl8pPr marL="0" lvl="7" indent="0" algn="r">
              <a:spcBef>
                <a:spcPts val="0"/>
              </a:spcBef>
              <a:buNone/>
              <a:defRPr sz="1800" b="0" i="0" u="none" strike="noStrike" cap="none">
                <a:solidFill>
                  <a:schemeClr val="lt1"/>
                </a:solidFill>
                <a:latin typeface="Century Gothic"/>
                <a:ea typeface="Century Gothic"/>
                <a:cs typeface="Century Gothic"/>
                <a:sym typeface="Century Gothic"/>
              </a:defRPr>
            </a:lvl8pPr>
            <a:lvl9pPr marL="0" lvl="8" indent="0" algn="r">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25" name="Google Shape;25;p3"/>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a:solidFill>
                  <a:schemeClr val="dk1"/>
                </a:solidFill>
              </a:defRPr>
            </a:lvl1pPr>
            <a:lvl2pPr marL="914400" lvl="1" indent="-381000" algn="l">
              <a:lnSpc>
                <a:spcPct val="95000"/>
              </a:lnSpc>
              <a:spcBef>
                <a:spcPts val="600"/>
              </a:spcBef>
              <a:spcAft>
                <a:spcPts val="0"/>
              </a:spcAft>
              <a:buSzPts val="2400"/>
              <a:buChar char="­"/>
              <a:defRPr>
                <a:solidFill>
                  <a:schemeClr val="dk1"/>
                </a:solidFill>
              </a:defRPr>
            </a:lvl2pPr>
            <a:lvl3pPr marL="1371600" lvl="2" indent="-355600" algn="l">
              <a:lnSpc>
                <a:spcPct val="95000"/>
              </a:lnSpc>
              <a:spcBef>
                <a:spcPts val="600"/>
              </a:spcBef>
              <a:spcAft>
                <a:spcPts val="0"/>
              </a:spcAft>
              <a:buSzPts val="2000"/>
              <a:buChar char="­"/>
              <a:defRPr>
                <a:solidFill>
                  <a:schemeClr val="dk1"/>
                </a:solidFill>
              </a:defRPr>
            </a:lvl3pPr>
            <a:lvl4pPr marL="1828800" lvl="3" indent="-355600" algn="l">
              <a:lnSpc>
                <a:spcPct val="95000"/>
              </a:lnSpc>
              <a:spcBef>
                <a:spcPts val="600"/>
              </a:spcBef>
              <a:spcAft>
                <a:spcPts val="0"/>
              </a:spcAft>
              <a:buSzPts val="2000"/>
              <a:buChar char="­"/>
              <a:defRPr>
                <a:solidFill>
                  <a:schemeClr val="dk1"/>
                </a:solidFill>
              </a:defRPr>
            </a:lvl4pPr>
            <a:lvl5pPr marL="2286000" lvl="4" indent="-355600" algn="l">
              <a:lnSpc>
                <a:spcPct val="95000"/>
              </a:lnSpc>
              <a:spcBef>
                <a:spcPts val="600"/>
              </a:spcBef>
              <a:spcAft>
                <a:spcPts val="0"/>
              </a:spcAft>
              <a:buSzPts val="2000"/>
              <a:buChar char="­"/>
              <a:defRPr>
                <a:solidFill>
                  <a:schemeClr val="dk1"/>
                </a:solidFill>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26" name="Google Shape;26;p3"/>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27" name="Google Shape;27;p3"/>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000000"/>
              </a:buClr>
              <a:buSzPts val="3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Logo Web Slide">
  <p:cSld name="Logo Web Slide">
    <p:bg>
      <p:bgPr>
        <a:solidFill>
          <a:schemeClr val="lt1"/>
        </a:solidFill>
        <a:effectLst/>
      </p:bgPr>
    </p:bg>
    <p:spTree>
      <p:nvGrpSpPr>
        <p:cNvPr id="1" name="Shape 135"/>
        <p:cNvGrpSpPr/>
        <p:nvPr/>
      </p:nvGrpSpPr>
      <p:grpSpPr>
        <a:xfrm>
          <a:off x="0" y="0"/>
          <a:ext cx="0" cy="0"/>
          <a:chOff x="0" y="0"/>
          <a:chExt cx="0" cy="0"/>
        </a:xfrm>
      </p:grpSpPr>
      <p:sp>
        <p:nvSpPr>
          <p:cNvPr id="136" name="Google Shape;136;p22"/>
          <p:cNvSpPr/>
          <p:nvPr/>
        </p:nvSpPr>
        <p:spPr>
          <a:xfrm>
            <a:off x="0" y="0"/>
            <a:ext cx="12192000" cy="4125113"/>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2000" b="0" i="0" u="none" strike="noStrike" cap="none">
              <a:solidFill>
                <a:srgbClr val="FFFFFF"/>
              </a:solidFill>
              <a:latin typeface="Century Gothic"/>
              <a:ea typeface="Century Gothic"/>
              <a:cs typeface="Century Gothic"/>
              <a:sym typeface="Century Gothic"/>
            </a:endParaRPr>
          </a:p>
        </p:txBody>
      </p:sp>
      <p:sp>
        <p:nvSpPr>
          <p:cNvPr id="137" name="Google Shape;137;p22"/>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chemeClr val="lt1"/>
                </a:solidFill>
                <a:latin typeface="Century Gothic"/>
                <a:ea typeface="Century Gothic"/>
                <a:cs typeface="Century Gothic"/>
                <a:sym typeface="Century Gothic"/>
              </a:defRPr>
            </a:lvl1pPr>
            <a:lvl2pPr marL="0" lvl="1" indent="0" algn="r">
              <a:spcBef>
                <a:spcPts val="0"/>
              </a:spcBef>
              <a:buNone/>
              <a:defRPr sz="1800" b="0" i="0" u="none" strike="noStrike" cap="none">
                <a:solidFill>
                  <a:schemeClr val="lt1"/>
                </a:solidFill>
                <a:latin typeface="Century Gothic"/>
                <a:ea typeface="Century Gothic"/>
                <a:cs typeface="Century Gothic"/>
                <a:sym typeface="Century Gothic"/>
              </a:defRPr>
            </a:lvl2pPr>
            <a:lvl3pPr marL="0" lvl="2" indent="0" algn="r">
              <a:spcBef>
                <a:spcPts val="0"/>
              </a:spcBef>
              <a:buNone/>
              <a:defRPr sz="1800" b="0" i="0" u="none" strike="noStrike" cap="none">
                <a:solidFill>
                  <a:schemeClr val="lt1"/>
                </a:solidFill>
                <a:latin typeface="Century Gothic"/>
                <a:ea typeface="Century Gothic"/>
                <a:cs typeface="Century Gothic"/>
                <a:sym typeface="Century Gothic"/>
              </a:defRPr>
            </a:lvl3pPr>
            <a:lvl4pPr marL="0" lvl="3" indent="0" algn="r">
              <a:spcBef>
                <a:spcPts val="0"/>
              </a:spcBef>
              <a:buNone/>
              <a:defRPr sz="1800" b="0" i="0" u="none" strike="noStrike" cap="none">
                <a:solidFill>
                  <a:schemeClr val="lt1"/>
                </a:solidFill>
                <a:latin typeface="Century Gothic"/>
                <a:ea typeface="Century Gothic"/>
                <a:cs typeface="Century Gothic"/>
                <a:sym typeface="Century Gothic"/>
              </a:defRPr>
            </a:lvl4pPr>
            <a:lvl5pPr marL="0" lvl="4" indent="0" algn="r">
              <a:spcBef>
                <a:spcPts val="0"/>
              </a:spcBef>
              <a:buNone/>
              <a:defRPr sz="1800" b="0" i="0" u="none" strike="noStrike" cap="none">
                <a:solidFill>
                  <a:schemeClr val="lt1"/>
                </a:solidFill>
                <a:latin typeface="Century Gothic"/>
                <a:ea typeface="Century Gothic"/>
                <a:cs typeface="Century Gothic"/>
                <a:sym typeface="Century Gothic"/>
              </a:defRPr>
            </a:lvl5pPr>
            <a:lvl6pPr marL="0" lvl="5" indent="0" algn="r">
              <a:spcBef>
                <a:spcPts val="0"/>
              </a:spcBef>
              <a:buNone/>
              <a:defRPr sz="1800" b="0" i="0" u="none" strike="noStrike" cap="none">
                <a:solidFill>
                  <a:schemeClr val="lt1"/>
                </a:solidFill>
                <a:latin typeface="Century Gothic"/>
                <a:ea typeface="Century Gothic"/>
                <a:cs typeface="Century Gothic"/>
                <a:sym typeface="Century Gothic"/>
              </a:defRPr>
            </a:lvl6pPr>
            <a:lvl7pPr marL="0" lvl="6" indent="0" algn="r">
              <a:spcBef>
                <a:spcPts val="0"/>
              </a:spcBef>
              <a:buNone/>
              <a:defRPr sz="1800" b="0" i="0" u="none" strike="noStrike" cap="none">
                <a:solidFill>
                  <a:schemeClr val="lt1"/>
                </a:solidFill>
                <a:latin typeface="Century Gothic"/>
                <a:ea typeface="Century Gothic"/>
                <a:cs typeface="Century Gothic"/>
                <a:sym typeface="Century Gothic"/>
              </a:defRPr>
            </a:lvl7pPr>
            <a:lvl8pPr marL="0" lvl="7" indent="0" algn="r">
              <a:spcBef>
                <a:spcPts val="0"/>
              </a:spcBef>
              <a:buNone/>
              <a:defRPr sz="1800" b="0" i="0" u="none" strike="noStrike" cap="none">
                <a:solidFill>
                  <a:schemeClr val="lt1"/>
                </a:solidFill>
                <a:latin typeface="Century Gothic"/>
                <a:ea typeface="Century Gothic"/>
                <a:cs typeface="Century Gothic"/>
                <a:sym typeface="Century Gothic"/>
              </a:defRPr>
            </a:lvl8pPr>
            <a:lvl9pPr marL="0" lvl="8" indent="0" algn="r">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pic>
        <p:nvPicPr>
          <p:cNvPr id="138" name="Google Shape;138;p22"/>
          <p:cNvPicPr preferRelativeResize="0"/>
          <p:nvPr/>
        </p:nvPicPr>
        <p:blipFill rotWithShape="1">
          <a:blip r:embed="rId2">
            <a:alphaModFix/>
          </a:blip>
          <a:srcRect/>
          <a:stretch/>
        </p:blipFill>
        <p:spPr>
          <a:xfrm>
            <a:off x="5003308" y="962991"/>
            <a:ext cx="2199130" cy="2199130"/>
          </a:xfrm>
          <a:prstGeom prst="rect">
            <a:avLst/>
          </a:prstGeom>
          <a:noFill/>
          <a:ln>
            <a:noFill/>
          </a:ln>
        </p:spPr>
      </p:pic>
      <p:sp>
        <p:nvSpPr>
          <p:cNvPr id="139" name="Google Shape;139;p22"/>
          <p:cNvSpPr/>
          <p:nvPr/>
        </p:nvSpPr>
        <p:spPr>
          <a:xfrm>
            <a:off x="3054873" y="4778256"/>
            <a:ext cx="6096000" cy="13939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600" b="0" i="0" u="none" strike="noStrike" cap="none">
                <a:solidFill>
                  <a:srgbClr val="5A87C5"/>
                </a:solidFill>
                <a:latin typeface="Century Gothic"/>
                <a:ea typeface="Century Gothic"/>
                <a:cs typeface="Century Gothic"/>
                <a:sym typeface="Century Gothic"/>
              </a:rPr>
              <a:t>www.qad.com</a:t>
            </a:r>
            <a:endParaRPr/>
          </a:p>
          <a:p>
            <a:pPr marL="0" marR="0" lvl="0" indent="0" algn="ctr" rtl="0">
              <a:spcBef>
                <a:spcPts val="1200"/>
              </a:spcBef>
              <a:spcAft>
                <a:spcPts val="0"/>
              </a:spcAft>
              <a:buNone/>
            </a:pPr>
            <a:r>
              <a:rPr lang="en-IE" sz="1800" b="0" i="0" u="none" strike="noStrike" cap="none">
                <a:solidFill>
                  <a:srgbClr val="5A87C5"/>
                </a:solidFill>
                <a:latin typeface="Century Gothic"/>
                <a:ea typeface="Century Gothic"/>
                <a:cs typeface="Century Gothic"/>
                <a:sym typeface="Century Gothic"/>
              </a:rPr>
              <a:t>© QAD Inc</a:t>
            </a:r>
            <a:endParaRPr sz="1800" b="0" i="0" u="none" strike="noStrike" cap="none">
              <a:solidFill>
                <a:srgbClr val="5A87C5"/>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31" name="Google Shape;31;p4"/>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chemeClr val="lt1"/>
                </a:solidFill>
                <a:latin typeface="Century Gothic"/>
                <a:ea typeface="Century Gothic"/>
                <a:cs typeface="Century Gothic"/>
                <a:sym typeface="Century Gothic"/>
              </a:defRPr>
            </a:lvl1pPr>
            <a:lvl2pPr marL="0" lvl="1" indent="0" algn="r">
              <a:spcBef>
                <a:spcPts val="0"/>
              </a:spcBef>
              <a:buNone/>
              <a:defRPr sz="1800" b="0" i="0" u="none" strike="noStrike" cap="none">
                <a:solidFill>
                  <a:schemeClr val="lt1"/>
                </a:solidFill>
                <a:latin typeface="Century Gothic"/>
                <a:ea typeface="Century Gothic"/>
                <a:cs typeface="Century Gothic"/>
                <a:sym typeface="Century Gothic"/>
              </a:defRPr>
            </a:lvl2pPr>
            <a:lvl3pPr marL="0" lvl="2" indent="0" algn="r">
              <a:spcBef>
                <a:spcPts val="0"/>
              </a:spcBef>
              <a:buNone/>
              <a:defRPr sz="1800" b="0" i="0" u="none" strike="noStrike" cap="none">
                <a:solidFill>
                  <a:schemeClr val="lt1"/>
                </a:solidFill>
                <a:latin typeface="Century Gothic"/>
                <a:ea typeface="Century Gothic"/>
                <a:cs typeface="Century Gothic"/>
                <a:sym typeface="Century Gothic"/>
              </a:defRPr>
            </a:lvl3pPr>
            <a:lvl4pPr marL="0" lvl="3" indent="0" algn="r">
              <a:spcBef>
                <a:spcPts val="0"/>
              </a:spcBef>
              <a:buNone/>
              <a:defRPr sz="1800" b="0" i="0" u="none" strike="noStrike" cap="none">
                <a:solidFill>
                  <a:schemeClr val="lt1"/>
                </a:solidFill>
                <a:latin typeface="Century Gothic"/>
                <a:ea typeface="Century Gothic"/>
                <a:cs typeface="Century Gothic"/>
                <a:sym typeface="Century Gothic"/>
              </a:defRPr>
            </a:lvl4pPr>
            <a:lvl5pPr marL="0" lvl="4" indent="0" algn="r">
              <a:spcBef>
                <a:spcPts val="0"/>
              </a:spcBef>
              <a:buNone/>
              <a:defRPr sz="1800" b="0" i="0" u="none" strike="noStrike" cap="none">
                <a:solidFill>
                  <a:schemeClr val="lt1"/>
                </a:solidFill>
                <a:latin typeface="Century Gothic"/>
                <a:ea typeface="Century Gothic"/>
                <a:cs typeface="Century Gothic"/>
                <a:sym typeface="Century Gothic"/>
              </a:defRPr>
            </a:lvl5pPr>
            <a:lvl6pPr marL="0" lvl="5" indent="0" algn="r">
              <a:spcBef>
                <a:spcPts val="0"/>
              </a:spcBef>
              <a:buNone/>
              <a:defRPr sz="1800" b="0" i="0" u="none" strike="noStrike" cap="none">
                <a:solidFill>
                  <a:schemeClr val="lt1"/>
                </a:solidFill>
                <a:latin typeface="Century Gothic"/>
                <a:ea typeface="Century Gothic"/>
                <a:cs typeface="Century Gothic"/>
                <a:sym typeface="Century Gothic"/>
              </a:defRPr>
            </a:lvl6pPr>
            <a:lvl7pPr marL="0" lvl="6" indent="0" algn="r">
              <a:spcBef>
                <a:spcPts val="0"/>
              </a:spcBef>
              <a:buNone/>
              <a:defRPr sz="1800" b="0" i="0" u="none" strike="noStrike" cap="none">
                <a:solidFill>
                  <a:schemeClr val="lt1"/>
                </a:solidFill>
                <a:latin typeface="Century Gothic"/>
                <a:ea typeface="Century Gothic"/>
                <a:cs typeface="Century Gothic"/>
                <a:sym typeface="Century Gothic"/>
              </a:defRPr>
            </a:lvl7pPr>
            <a:lvl8pPr marL="0" lvl="7" indent="0" algn="r">
              <a:spcBef>
                <a:spcPts val="0"/>
              </a:spcBef>
              <a:buNone/>
              <a:defRPr sz="1800" b="0" i="0" u="none" strike="noStrike" cap="none">
                <a:solidFill>
                  <a:schemeClr val="lt1"/>
                </a:solidFill>
                <a:latin typeface="Century Gothic"/>
                <a:ea typeface="Century Gothic"/>
                <a:cs typeface="Century Gothic"/>
                <a:sym typeface="Century Gothic"/>
              </a:defRPr>
            </a:lvl8pPr>
            <a:lvl9pPr marL="0" lvl="8" indent="0" algn="r">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Dark BG">
  <p:cSld name="Title and Content Dark BG">
    <p:bg>
      <p:bgPr>
        <a:solidFill>
          <a:srgbClr val="38639F"/>
        </a:solidFill>
        <a:effectLst/>
      </p:bgPr>
    </p:bg>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419100" y="203200"/>
            <a:ext cx="1133094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None/>
              <a:defRPr sz="1800" b="0" cap="none">
                <a:solidFill>
                  <a:schemeClr val="lt1"/>
                </a:solidFill>
                <a:latin typeface="Century Gothic"/>
                <a:ea typeface="Century Gothic"/>
                <a:cs typeface="Century Gothic"/>
                <a:sym typeface="Century Gothic"/>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lnSpc>
                <a:spcPct val="95000"/>
              </a:lnSpc>
              <a:spcBef>
                <a:spcPts val="600"/>
              </a:spcBef>
              <a:spcAft>
                <a:spcPts val="0"/>
              </a:spcAft>
              <a:buSzPts val="1600"/>
              <a:buNone/>
              <a:defRPr sz="1600" b="1"/>
            </a:lvl6pPr>
            <a:lvl7pPr marL="3200400" lvl="6" indent="-228600" algn="l">
              <a:lnSpc>
                <a:spcPct val="95000"/>
              </a:lnSpc>
              <a:spcBef>
                <a:spcPts val="600"/>
              </a:spcBef>
              <a:spcAft>
                <a:spcPts val="0"/>
              </a:spcAft>
              <a:buSzPts val="1600"/>
              <a:buNone/>
              <a:defRPr sz="1600" b="1"/>
            </a:lvl7pPr>
            <a:lvl8pPr marL="3657600" lvl="7" indent="-228600" algn="l">
              <a:lnSpc>
                <a:spcPct val="95000"/>
              </a:lnSpc>
              <a:spcBef>
                <a:spcPts val="600"/>
              </a:spcBef>
              <a:spcAft>
                <a:spcPts val="0"/>
              </a:spcAft>
              <a:buSzPts val="1600"/>
              <a:buNone/>
              <a:defRPr sz="1600" b="1"/>
            </a:lvl8pPr>
            <a:lvl9pPr marL="4114800" lvl="8" indent="-228600" algn="l">
              <a:lnSpc>
                <a:spcPct val="95000"/>
              </a:lnSpc>
              <a:spcBef>
                <a:spcPts val="600"/>
              </a:spcBef>
              <a:spcAft>
                <a:spcPts val="600"/>
              </a:spcAft>
              <a:buSzPts val="1600"/>
              <a:buNone/>
              <a:defRPr sz="1600" b="1"/>
            </a:lvl9pPr>
          </a:lstStyle>
          <a:p>
            <a:endParaRPr/>
          </a:p>
        </p:txBody>
      </p:sp>
      <p:sp>
        <p:nvSpPr>
          <p:cNvPr id="34" name="Google Shape;34;p5"/>
          <p:cNvSpPr txBox="1">
            <a:spLocks noGrp="1"/>
          </p:cNvSpPr>
          <p:nvPr>
            <p:ph type="body" idx="2"/>
          </p:nvPr>
        </p:nvSpPr>
        <p:spPr>
          <a:xfrm>
            <a:off x="419100" y="1524000"/>
            <a:ext cx="11353800" cy="4817632"/>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a:solidFill>
                  <a:schemeClr val="lt1"/>
                </a:solidFill>
              </a:defRPr>
            </a:lvl1pPr>
            <a:lvl2pPr marL="914400" lvl="1" indent="-381000" algn="l">
              <a:lnSpc>
                <a:spcPct val="95000"/>
              </a:lnSpc>
              <a:spcBef>
                <a:spcPts val="600"/>
              </a:spcBef>
              <a:spcAft>
                <a:spcPts val="0"/>
              </a:spcAft>
              <a:buSzPts val="2400"/>
              <a:buChar char="­"/>
              <a:defRPr>
                <a:solidFill>
                  <a:schemeClr val="lt1"/>
                </a:solidFill>
              </a:defRPr>
            </a:lvl2pPr>
            <a:lvl3pPr marL="1371600" lvl="2" indent="-355600" algn="l">
              <a:lnSpc>
                <a:spcPct val="95000"/>
              </a:lnSpc>
              <a:spcBef>
                <a:spcPts val="600"/>
              </a:spcBef>
              <a:spcAft>
                <a:spcPts val="0"/>
              </a:spcAft>
              <a:buSzPts val="2000"/>
              <a:buChar char="­"/>
              <a:defRPr>
                <a:solidFill>
                  <a:schemeClr val="lt1"/>
                </a:solidFill>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35" name="Google Shape;35;p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chemeClr val="accent1"/>
                </a:solidFill>
                <a:latin typeface="Century Gothic"/>
                <a:ea typeface="Century Gothic"/>
                <a:cs typeface="Century Gothic"/>
                <a:sym typeface="Century Gothic"/>
              </a:defRPr>
            </a:lvl1pPr>
            <a:lvl2pPr marL="0" lvl="1" indent="0" algn="r">
              <a:spcBef>
                <a:spcPts val="0"/>
              </a:spcBef>
              <a:buNone/>
              <a:defRPr sz="1800" b="0" i="0" u="none" strike="noStrike" cap="none">
                <a:solidFill>
                  <a:schemeClr val="accent1"/>
                </a:solidFill>
                <a:latin typeface="Century Gothic"/>
                <a:ea typeface="Century Gothic"/>
                <a:cs typeface="Century Gothic"/>
                <a:sym typeface="Century Gothic"/>
              </a:defRPr>
            </a:lvl2pPr>
            <a:lvl3pPr marL="0" lvl="2" indent="0" algn="r">
              <a:spcBef>
                <a:spcPts val="0"/>
              </a:spcBef>
              <a:buNone/>
              <a:defRPr sz="1800" b="0" i="0" u="none" strike="noStrike" cap="none">
                <a:solidFill>
                  <a:schemeClr val="accent1"/>
                </a:solidFill>
                <a:latin typeface="Century Gothic"/>
                <a:ea typeface="Century Gothic"/>
                <a:cs typeface="Century Gothic"/>
                <a:sym typeface="Century Gothic"/>
              </a:defRPr>
            </a:lvl3pPr>
            <a:lvl4pPr marL="0" lvl="3" indent="0" algn="r">
              <a:spcBef>
                <a:spcPts val="0"/>
              </a:spcBef>
              <a:buNone/>
              <a:defRPr sz="1800" b="0" i="0" u="none" strike="noStrike" cap="none">
                <a:solidFill>
                  <a:schemeClr val="accent1"/>
                </a:solidFill>
                <a:latin typeface="Century Gothic"/>
                <a:ea typeface="Century Gothic"/>
                <a:cs typeface="Century Gothic"/>
                <a:sym typeface="Century Gothic"/>
              </a:defRPr>
            </a:lvl4pPr>
            <a:lvl5pPr marL="0" lvl="4" indent="0" algn="r">
              <a:spcBef>
                <a:spcPts val="0"/>
              </a:spcBef>
              <a:buNone/>
              <a:defRPr sz="1800" b="0" i="0" u="none" strike="noStrike" cap="none">
                <a:solidFill>
                  <a:schemeClr val="accent1"/>
                </a:solidFill>
                <a:latin typeface="Century Gothic"/>
                <a:ea typeface="Century Gothic"/>
                <a:cs typeface="Century Gothic"/>
                <a:sym typeface="Century Gothic"/>
              </a:defRPr>
            </a:lvl5pPr>
            <a:lvl6pPr marL="0" lvl="5" indent="0" algn="r">
              <a:spcBef>
                <a:spcPts val="0"/>
              </a:spcBef>
              <a:buNone/>
              <a:defRPr sz="1800" b="0" i="0" u="none" strike="noStrike" cap="none">
                <a:solidFill>
                  <a:schemeClr val="accent1"/>
                </a:solidFill>
                <a:latin typeface="Century Gothic"/>
                <a:ea typeface="Century Gothic"/>
                <a:cs typeface="Century Gothic"/>
                <a:sym typeface="Century Gothic"/>
              </a:defRPr>
            </a:lvl6pPr>
            <a:lvl7pPr marL="0" lvl="6" indent="0" algn="r">
              <a:spcBef>
                <a:spcPts val="0"/>
              </a:spcBef>
              <a:buNone/>
              <a:defRPr sz="1800" b="0" i="0" u="none" strike="noStrike" cap="none">
                <a:solidFill>
                  <a:schemeClr val="accent1"/>
                </a:solidFill>
                <a:latin typeface="Century Gothic"/>
                <a:ea typeface="Century Gothic"/>
                <a:cs typeface="Century Gothic"/>
                <a:sym typeface="Century Gothic"/>
              </a:defRPr>
            </a:lvl7pPr>
            <a:lvl8pPr marL="0" lvl="7" indent="0" algn="r">
              <a:spcBef>
                <a:spcPts val="0"/>
              </a:spcBef>
              <a:buNone/>
              <a:defRPr sz="1800" b="0" i="0" u="none" strike="noStrike" cap="none">
                <a:solidFill>
                  <a:schemeClr val="accent1"/>
                </a:solidFill>
                <a:latin typeface="Century Gothic"/>
                <a:ea typeface="Century Gothic"/>
                <a:cs typeface="Century Gothic"/>
                <a:sym typeface="Century Gothic"/>
              </a:defRPr>
            </a:lvl8pPr>
            <a:lvl9pPr marL="0" lvl="8" indent="0" algn="r">
              <a:spcBef>
                <a:spcPts val="0"/>
              </a:spcBef>
              <a:buNone/>
              <a:defRPr sz="1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36" name="Google Shape;36;p5"/>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32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7"/>
        <p:cNvGrpSpPr/>
        <p:nvPr/>
      </p:nvGrpSpPr>
      <p:grpSpPr>
        <a:xfrm>
          <a:off x="0" y="0"/>
          <a:ext cx="0" cy="0"/>
          <a:chOff x="0" y="0"/>
          <a:chExt cx="0" cy="0"/>
        </a:xfrm>
      </p:grpSpPr>
      <p:sp>
        <p:nvSpPr>
          <p:cNvPr id="38" name="Google Shape;38;p6"/>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39" name="Google Shape;39;p6"/>
          <p:cNvSpPr txBox="1">
            <a:spLocks noGrp="1"/>
          </p:cNvSpPr>
          <p:nvPr>
            <p:ph type="body" idx="1"/>
          </p:nvPr>
        </p:nvSpPr>
        <p:spPr>
          <a:xfrm>
            <a:off x="419100" y="1562100"/>
            <a:ext cx="5577840" cy="4806248"/>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sz="2800">
                <a:solidFill>
                  <a:schemeClr val="dk1"/>
                </a:solidFill>
              </a:defRPr>
            </a:lvl1pPr>
            <a:lvl2pPr marL="914400" lvl="1" indent="-381000" algn="l">
              <a:lnSpc>
                <a:spcPct val="95000"/>
              </a:lnSpc>
              <a:spcBef>
                <a:spcPts val="600"/>
              </a:spcBef>
              <a:spcAft>
                <a:spcPts val="0"/>
              </a:spcAft>
              <a:buSzPts val="2400"/>
              <a:buChar char="­"/>
              <a:defRPr sz="2400">
                <a:solidFill>
                  <a:schemeClr val="dk1"/>
                </a:solidFill>
              </a:defRPr>
            </a:lvl2pPr>
            <a:lvl3pPr marL="1371600" lvl="2" indent="-355600" algn="l">
              <a:lnSpc>
                <a:spcPct val="95000"/>
              </a:lnSpc>
              <a:spcBef>
                <a:spcPts val="600"/>
              </a:spcBef>
              <a:spcAft>
                <a:spcPts val="0"/>
              </a:spcAft>
              <a:buSzPts val="2000"/>
              <a:buChar char="­"/>
              <a:defRPr sz="2000">
                <a:solidFill>
                  <a:schemeClr val="dk1"/>
                </a:solidFill>
              </a:defRPr>
            </a:lvl3pPr>
            <a:lvl4pPr marL="1828800" lvl="3" indent="-342900" algn="l">
              <a:lnSpc>
                <a:spcPct val="95000"/>
              </a:lnSpc>
              <a:spcBef>
                <a:spcPts val="600"/>
              </a:spcBef>
              <a:spcAft>
                <a:spcPts val="0"/>
              </a:spcAft>
              <a:buSzPts val="1800"/>
              <a:buChar char="­"/>
              <a:defRPr sz="1800"/>
            </a:lvl4pPr>
            <a:lvl5pPr marL="2286000" lvl="4" indent="-342900" algn="l">
              <a:lnSpc>
                <a:spcPct val="95000"/>
              </a:lnSpc>
              <a:spcBef>
                <a:spcPts val="600"/>
              </a:spcBef>
              <a:spcAft>
                <a:spcPts val="0"/>
              </a:spcAft>
              <a:buSzPts val="1800"/>
              <a:buChar char="­"/>
              <a:defRPr sz="1800"/>
            </a:lvl5pPr>
            <a:lvl6pPr marL="2743200" lvl="5" indent="-342900" algn="l">
              <a:lnSpc>
                <a:spcPct val="95000"/>
              </a:lnSpc>
              <a:spcBef>
                <a:spcPts val="600"/>
              </a:spcBef>
              <a:spcAft>
                <a:spcPts val="0"/>
              </a:spcAft>
              <a:buSzPts val="1800"/>
              <a:buChar char="­"/>
              <a:defRPr sz="1800"/>
            </a:lvl6pPr>
            <a:lvl7pPr marL="3200400" lvl="6" indent="-342900" algn="l">
              <a:lnSpc>
                <a:spcPct val="95000"/>
              </a:lnSpc>
              <a:spcBef>
                <a:spcPts val="600"/>
              </a:spcBef>
              <a:spcAft>
                <a:spcPts val="0"/>
              </a:spcAft>
              <a:buSzPts val="1800"/>
              <a:buChar char="­"/>
              <a:defRPr sz="1800"/>
            </a:lvl7pPr>
            <a:lvl8pPr marL="3657600" lvl="7" indent="-342900" algn="l">
              <a:lnSpc>
                <a:spcPct val="95000"/>
              </a:lnSpc>
              <a:spcBef>
                <a:spcPts val="600"/>
              </a:spcBef>
              <a:spcAft>
                <a:spcPts val="0"/>
              </a:spcAft>
              <a:buSzPts val="1800"/>
              <a:buChar char="­"/>
              <a:defRPr sz="1800"/>
            </a:lvl8pPr>
            <a:lvl9pPr marL="4114800" lvl="8" indent="-342900" algn="l">
              <a:lnSpc>
                <a:spcPct val="95000"/>
              </a:lnSpc>
              <a:spcBef>
                <a:spcPts val="600"/>
              </a:spcBef>
              <a:spcAft>
                <a:spcPts val="600"/>
              </a:spcAft>
              <a:buSzPts val="1800"/>
              <a:buChar char="­"/>
              <a:defRPr sz="1800"/>
            </a:lvl9pPr>
          </a:lstStyle>
          <a:p>
            <a:endParaRPr/>
          </a:p>
        </p:txBody>
      </p:sp>
      <p:sp>
        <p:nvSpPr>
          <p:cNvPr id="40" name="Google Shape;40;p6"/>
          <p:cNvSpPr txBox="1">
            <a:spLocks noGrp="1"/>
          </p:cNvSpPr>
          <p:nvPr>
            <p:ph type="body" idx="2"/>
          </p:nvPr>
        </p:nvSpPr>
        <p:spPr>
          <a:xfrm>
            <a:off x="6195060" y="1562100"/>
            <a:ext cx="5577840" cy="4806248"/>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sz="2800">
                <a:solidFill>
                  <a:schemeClr val="dk1"/>
                </a:solidFill>
              </a:defRPr>
            </a:lvl1pPr>
            <a:lvl2pPr marL="914400" lvl="1" indent="-381000" algn="l">
              <a:lnSpc>
                <a:spcPct val="95000"/>
              </a:lnSpc>
              <a:spcBef>
                <a:spcPts val="600"/>
              </a:spcBef>
              <a:spcAft>
                <a:spcPts val="0"/>
              </a:spcAft>
              <a:buSzPts val="2400"/>
              <a:buChar char="­"/>
              <a:defRPr sz="2400">
                <a:solidFill>
                  <a:schemeClr val="dk1"/>
                </a:solidFill>
              </a:defRPr>
            </a:lvl2pPr>
            <a:lvl3pPr marL="1371600" lvl="2" indent="-355600" algn="l">
              <a:lnSpc>
                <a:spcPct val="95000"/>
              </a:lnSpc>
              <a:spcBef>
                <a:spcPts val="600"/>
              </a:spcBef>
              <a:spcAft>
                <a:spcPts val="0"/>
              </a:spcAft>
              <a:buSzPts val="2000"/>
              <a:buChar char="­"/>
              <a:defRPr sz="2000">
                <a:solidFill>
                  <a:schemeClr val="dk1"/>
                </a:solidFill>
              </a:defRPr>
            </a:lvl3pPr>
            <a:lvl4pPr marL="1828800" lvl="3" indent="-342900" algn="l">
              <a:lnSpc>
                <a:spcPct val="95000"/>
              </a:lnSpc>
              <a:spcBef>
                <a:spcPts val="600"/>
              </a:spcBef>
              <a:spcAft>
                <a:spcPts val="0"/>
              </a:spcAft>
              <a:buSzPts val="1800"/>
              <a:buChar char="­"/>
              <a:defRPr sz="1800"/>
            </a:lvl4pPr>
            <a:lvl5pPr marL="2286000" lvl="4" indent="-342900" algn="l">
              <a:lnSpc>
                <a:spcPct val="95000"/>
              </a:lnSpc>
              <a:spcBef>
                <a:spcPts val="600"/>
              </a:spcBef>
              <a:spcAft>
                <a:spcPts val="0"/>
              </a:spcAft>
              <a:buSzPts val="1800"/>
              <a:buChar char="­"/>
              <a:defRPr sz="1800"/>
            </a:lvl5pPr>
            <a:lvl6pPr marL="2743200" lvl="5" indent="-342900" algn="l">
              <a:lnSpc>
                <a:spcPct val="95000"/>
              </a:lnSpc>
              <a:spcBef>
                <a:spcPts val="600"/>
              </a:spcBef>
              <a:spcAft>
                <a:spcPts val="0"/>
              </a:spcAft>
              <a:buSzPts val="1800"/>
              <a:buChar char="­"/>
              <a:defRPr sz="1800"/>
            </a:lvl6pPr>
            <a:lvl7pPr marL="3200400" lvl="6" indent="-342900" algn="l">
              <a:lnSpc>
                <a:spcPct val="95000"/>
              </a:lnSpc>
              <a:spcBef>
                <a:spcPts val="600"/>
              </a:spcBef>
              <a:spcAft>
                <a:spcPts val="0"/>
              </a:spcAft>
              <a:buSzPts val="1800"/>
              <a:buChar char="­"/>
              <a:defRPr sz="1800"/>
            </a:lvl7pPr>
            <a:lvl8pPr marL="3657600" lvl="7" indent="-342900" algn="l">
              <a:lnSpc>
                <a:spcPct val="95000"/>
              </a:lnSpc>
              <a:spcBef>
                <a:spcPts val="600"/>
              </a:spcBef>
              <a:spcAft>
                <a:spcPts val="0"/>
              </a:spcAft>
              <a:buSzPts val="1800"/>
              <a:buChar char="­"/>
              <a:defRPr sz="1800"/>
            </a:lvl8pPr>
            <a:lvl9pPr marL="4114800" lvl="8" indent="-342900" algn="l">
              <a:lnSpc>
                <a:spcPct val="95000"/>
              </a:lnSpc>
              <a:spcBef>
                <a:spcPts val="600"/>
              </a:spcBef>
              <a:spcAft>
                <a:spcPts val="600"/>
              </a:spcAft>
              <a:buSzPts val="1800"/>
              <a:buChar char="­"/>
              <a:defRPr sz="1800"/>
            </a:lvl9pPr>
          </a:lstStyle>
          <a:p>
            <a:endParaRPr/>
          </a:p>
        </p:txBody>
      </p:sp>
      <p:sp>
        <p:nvSpPr>
          <p:cNvPr id="41" name="Google Shape;41;p6"/>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3"/>
          </p:nvPr>
        </p:nvSpPr>
        <p:spPr>
          <a:xfrm>
            <a:off x="419100" y="203200"/>
            <a:ext cx="1133094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rgbClr val="38639F"/>
        </a:solid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rgbClr val="38639F"/>
                </a:solidFill>
                <a:latin typeface="Century Gothic"/>
                <a:ea typeface="Century Gothic"/>
                <a:cs typeface="Century Gothic"/>
                <a:sym typeface="Century Gothic"/>
              </a:defRPr>
            </a:lvl1pPr>
            <a:lvl2pPr marL="0" lvl="1" indent="0" algn="r">
              <a:spcBef>
                <a:spcPts val="0"/>
              </a:spcBef>
              <a:buNone/>
              <a:defRPr sz="1800" b="0" i="0" u="none" strike="noStrike" cap="none">
                <a:solidFill>
                  <a:srgbClr val="38639F"/>
                </a:solidFill>
                <a:latin typeface="Century Gothic"/>
                <a:ea typeface="Century Gothic"/>
                <a:cs typeface="Century Gothic"/>
                <a:sym typeface="Century Gothic"/>
              </a:defRPr>
            </a:lvl2pPr>
            <a:lvl3pPr marL="0" lvl="2" indent="0" algn="r">
              <a:spcBef>
                <a:spcPts val="0"/>
              </a:spcBef>
              <a:buNone/>
              <a:defRPr sz="1800" b="0" i="0" u="none" strike="noStrike" cap="none">
                <a:solidFill>
                  <a:srgbClr val="38639F"/>
                </a:solidFill>
                <a:latin typeface="Century Gothic"/>
                <a:ea typeface="Century Gothic"/>
                <a:cs typeface="Century Gothic"/>
                <a:sym typeface="Century Gothic"/>
              </a:defRPr>
            </a:lvl3pPr>
            <a:lvl4pPr marL="0" lvl="3" indent="0" algn="r">
              <a:spcBef>
                <a:spcPts val="0"/>
              </a:spcBef>
              <a:buNone/>
              <a:defRPr sz="1800" b="0" i="0" u="none" strike="noStrike" cap="none">
                <a:solidFill>
                  <a:srgbClr val="38639F"/>
                </a:solidFill>
                <a:latin typeface="Century Gothic"/>
                <a:ea typeface="Century Gothic"/>
                <a:cs typeface="Century Gothic"/>
                <a:sym typeface="Century Gothic"/>
              </a:defRPr>
            </a:lvl4pPr>
            <a:lvl5pPr marL="0" lvl="4" indent="0" algn="r">
              <a:spcBef>
                <a:spcPts val="0"/>
              </a:spcBef>
              <a:buNone/>
              <a:defRPr sz="1800" b="0" i="0" u="none" strike="noStrike" cap="none">
                <a:solidFill>
                  <a:srgbClr val="38639F"/>
                </a:solidFill>
                <a:latin typeface="Century Gothic"/>
                <a:ea typeface="Century Gothic"/>
                <a:cs typeface="Century Gothic"/>
                <a:sym typeface="Century Gothic"/>
              </a:defRPr>
            </a:lvl5pPr>
            <a:lvl6pPr marL="0" lvl="5" indent="0" algn="r">
              <a:spcBef>
                <a:spcPts val="0"/>
              </a:spcBef>
              <a:buNone/>
              <a:defRPr sz="1800" b="0" i="0" u="none" strike="noStrike" cap="none">
                <a:solidFill>
                  <a:srgbClr val="38639F"/>
                </a:solidFill>
                <a:latin typeface="Century Gothic"/>
                <a:ea typeface="Century Gothic"/>
                <a:cs typeface="Century Gothic"/>
                <a:sym typeface="Century Gothic"/>
              </a:defRPr>
            </a:lvl6pPr>
            <a:lvl7pPr marL="0" lvl="6" indent="0" algn="r">
              <a:spcBef>
                <a:spcPts val="0"/>
              </a:spcBef>
              <a:buNone/>
              <a:defRPr sz="1800" b="0" i="0" u="none" strike="noStrike" cap="none">
                <a:solidFill>
                  <a:srgbClr val="38639F"/>
                </a:solidFill>
                <a:latin typeface="Century Gothic"/>
                <a:ea typeface="Century Gothic"/>
                <a:cs typeface="Century Gothic"/>
                <a:sym typeface="Century Gothic"/>
              </a:defRPr>
            </a:lvl7pPr>
            <a:lvl8pPr marL="0" lvl="7" indent="0" algn="r">
              <a:spcBef>
                <a:spcPts val="0"/>
              </a:spcBef>
              <a:buNone/>
              <a:defRPr sz="1800" b="0" i="0" u="none" strike="noStrike" cap="none">
                <a:solidFill>
                  <a:srgbClr val="38639F"/>
                </a:solidFill>
                <a:latin typeface="Century Gothic"/>
                <a:ea typeface="Century Gothic"/>
                <a:cs typeface="Century Gothic"/>
                <a:sym typeface="Century Gothic"/>
              </a:defRPr>
            </a:lvl8pPr>
            <a:lvl9pPr marL="0" lvl="8" indent="0" algn="r">
              <a:spcBef>
                <a:spcPts val="0"/>
              </a:spcBef>
              <a:buNone/>
              <a:defRPr sz="1800" b="0" i="0" u="none" strike="noStrike" cap="none">
                <a:solidFill>
                  <a:srgbClr val="38639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45" name="Google Shape;45;p7"/>
          <p:cNvSpPr txBox="1">
            <a:spLocks noGrp="1"/>
          </p:cNvSpPr>
          <p:nvPr>
            <p:ph type="body" idx="1"/>
          </p:nvPr>
        </p:nvSpPr>
        <p:spPr>
          <a:xfrm>
            <a:off x="609600" y="3585118"/>
            <a:ext cx="10972800" cy="1988611"/>
          </a:xfrm>
          <a:prstGeom prst="rect">
            <a:avLst/>
          </a:prstGeom>
          <a:noFill/>
          <a:ln>
            <a:noFill/>
          </a:ln>
        </p:spPr>
        <p:txBody>
          <a:bodyPr spcFirstLastPara="1" wrap="square" lIns="0" tIns="0" rIns="0" bIns="0" anchor="t" anchorCtr="0"/>
          <a:lstStyle>
            <a:lvl1pPr marL="457200" lvl="0" indent="-228600" algn="ctr">
              <a:lnSpc>
                <a:spcPct val="95000"/>
              </a:lnSpc>
              <a:spcBef>
                <a:spcPts val="0"/>
              </a:spcBef>
              <a:spcAft>
                <a:spcPts val="0"/>
              </a:spcAft>
              <a:buSzPts val="2000"/>
              <a:buFont typeface="Century Gothic"/>
              <a:buNone/>
              <a:defRPr sz="2000" b="0">
                <a:solidFill>
                  <a:schemeClr val="lt1"/>
                </a:solidFill>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46" name="Google Shape;46;p7"/>
          <p:cNvSpPr txBox="1">
            <a:spLocks noGrp="1"/>
          </p:cNvSpPr>
          <p:nvPr>
            <p:ph type="title"/>
          </p:nvPr>
        </p:nvSpPr>
        <p:spPr>
          <a:xfrm>
            <a:off x="609600" y="2049593"/>
            <a:ext cx="10972800" cy="1450342"/>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2"/>
          </p:nvPr>
        </p:nvSpPr>
        <p:spPr>
          <a:xfrm>
            <a:off x="609600" y="1554480"/>
            <a:ext cx="10972800" cy="428625"/>
          </a:xfrm>
          <a:prstGeom prst="rect">
            <a:avLst/>
          </a:prstGeom>
          <a:noFill/>
          <a:ln>
            <a:noFill/>
          </a:ln>
        </p:spPr>
        <p:txBody>
          <a:bodyPr spcFirstLastPara="1" wrap="square" lIns="0" tIns="0" rIns="0" bIns="0" anchor="b" anchorCtr="0"/>
          <a:lstStyle>
            <a:lvl1pPr marL="457200" lvl="0" indent="-228600" algn="ctr">
              <a:lnSpc>
                <a:spcPct val="95000"/>
              </a:lnSpc>
              <a:spcBef>
                <a:spcPts val="0"/>
              </a:spcBef>
              <a:spcAft>
                <a:spcPts val="0"/>
              </a:spcAft>
              <a:buSzPts val="1800"/>
              <a:buFont typeface="Century Gothic"/>
              <a:buNone/>
              <a:defRPr sz="1800" b="0">
                <a:solidFill>
                  <a:schemeClr val="lt1"/>
                </a:solidFill>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st of Items/Names">
  <p:cSld name="List of Items/Names">
    <p:spTree>
      <p:nvGrpSpPr>
        <p:cNvPr id="1" name="Shape 48"/>
        <p:cNvGrpSpPr/>
        <p:nvPr/>
      </p:nvGrpSpPr>
      <p:grpSpPr>
        <a:xfrm>
          <a:off x="0" y="0"/>
          <a:ext cx="0" cy="0"/>
          <a:chOff x="0" y="0"/>
          <a:chExt cx="0" cy="0"/>
        </a:xfrm>
      </p:grpSpPr>
      <p:sp>
        <p:nvSpPr>
          <p:cNvPr id="49" name="Google Shape;49;p8"/>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0" name="Google Shape;50;p8"/>
          <p:cNvSpPr txBox="1">
            <a:spLocks noGrp="1"/>
          </p:cNvSpPr>
          <p:nvPr>
            <p:ph type="body" idx="1"/>
          </p:nvPr>
        </p:nvSpPr>
        <p:spPr>
          <a:xfrm>
            <a:off x="8038731" y="1562100"/>
            <a:ext cx="3734169" cy="4774692"/>
          </a:xfrm>
          <a:prstGeom prst="rect">
            <a:avLst/>
          </a:prstGeom>
          <a:noFill/>
          <a:ln>
            <a:noFill/>
          </a:ln>
        </p:spPr>
        <p:txBody>
          <a:bodyPr spcFirstLastPara="1" wrap="square" lIns="0" tIns="0" rIns="0" bIns="0" anchor="t" anchorCtr="0"/>
          <a:lstStyle>
            <a:lvl1pPr marL="457200" lvl="0" indent="-355600" algn="l">
              <a:lnSpc>
                <a:spcPct val="95000"/>
              </a:lnSpc>
              <a:spcBef>
                <a:spcPts val="0"/>
              </a:spcBef>
              <a:spcAft>
                <a:spcPts val="0"/>
              </a:spcAft>
              <a:buClr>
                <a:schemeClr val="accent6"/>
              </a:buClr>
              <a:buSzPts val="2000"/>
              <a:buFont typeface="Arial"/>
              <a:buChar char="​"/>
              <a:defRPr sz="2000">
                <a:solidFill>
                  <a:schemeClr val="dk1"/>
                </a:solidFill>
                <a:latin typeface="Century Gothic"/>
                <a:ea typeface="Century Gothic"/>
                <a:cs typeface="Century Gothic"/>
                <a:sym typeface="Century Gothic"/>
              </a:defRPr>
            </a:lvl1pPr>
            <a:lvl2pPr marL="914400" lvl="1" indent="-3429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marL="1371600" lvl="2"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marL="1828800" lvl="3"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marL="2286000" lvl="4"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marL="2743200" lvl="5"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marL="3200400" lvl="6"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marL="3657600" lvl="7"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marL="4114800" lvl="8" indent="-3302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a:endParaRPr/>
          </a:p>
        </p:txBody>
      </p:sp>
      <p:sp>
        <p:nvSpPr>
          <p:cNvPr id="51" name="Google Shape;51;p8"/>
          <p:cNvSpPr txBox="1">
            <a:spLocks noGrp="1"/>
          </p:cNvSpPr>
          <p:nvPr>
            <p:ph type="body" idx="2"/>
          </p:nvPr>
        </p:nvSpPr>
        <p:spPr>
          <a:xfrm>
            <a:off x="4314682" y="1562100"/>
            <a:ext cx="3533913" cy="4774692"/>
          </a:xfrm>
          <a:prstGeom prst="rect">
            <a:avLst/>
          </a:prstGeom>
          <a:noFill/>
          <a:ln>
            <a:noFill/>
          </a:ln>
        </p:spPr>
        <p:txBody>
          <a:bodyPr spcFirstLastPara="1" wrap="square" lIns="0" tIns="0" rIns="0" bIns="0" anchor="t" anchorCtr="0"/>
          <a:lstStyle>
            <a:lvl1pPr marL="457200" lvl="0" indent="-355600" algn="l">
              <a:lnSpc>
                <a:spcPct val="95000"/>
              </a:lnSpc>
              <a:spcBef>
                <a:spcPts val="0"/>
              </a:spcBef>
              <a:spcAft>
                <a:spcPts val="0"/>
              </a:spcAft>
              <a:buClr>
                <a:schemeClr val="accent6"/>
              </a:buClr>
              <a:buSzPts val="2000"/>
              <a:buFont typeface="Arial"/>
              <a:buChar char="​"/>
              <a:defRPr sz="2000">
                <a:solidFill>
                  <a:schemeClr val="dk1"/>
                </a:solidFill>
                <a:latin typeface="Century Gothic"/>
                <a:ea typeface="Century Gothic"/>
                <a:cs typeface="Century Gothic"/>
                <a:sym typeface="Century Gothic"/>
              </a:defRPr>
            </a:lvl1pPr>
            <a:lvl2pPr marL="914400" lvl="1" indent="-3429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marL="1371600" lvl="2"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marL="1828800" lvl="3"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marL="2286000" lvl="4"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marL="2743200" lvl="5"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marL="3200400" lvl="6"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marL="3657600" lvl="7"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marL="4114800" lvl="8" indent="-3302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a:endParaRPr/>
          </a:p>
        </p:txBody>
      </p:sp>
      <p:sp>
        <p:nvSpPr>
          <p:cNvPr id="52" name="Google Shape;52;p8"/>
          <p:cNvSpPr txBox="1">
            <a:spLocks noGrp="1"/>
          </p:cNvSpPr>
          <p:nvPr>
            <p:ph type="body" idx="3"/>
          </p:nvPr>
        </p:nvSpPr>
        <p:spPr>
          <a:xfrm>
            <a:off x="419100" y="1562100"/>
            <a:ext cx="3705445" cy="4774692"/>
          </a:xfrm>
          <a:prstGeom prst="rect">
            <a:avLst/>
          </a:prstGeom>
          <a:noFill/>
          <a:ln>
            <a:noFill/>
          </a:ln>
        </p:spPr>
        <p:txBody>
          <a:bodyPr spcFirstLastPara="1" wrap="square" lIns="0" tIns="0" rIns="0" bIns="0" anchor="t" anchorCtr="0"/>
          <a:lstStyle>
            <a:lvl1pPr marL="457200" lvl="0" indent="-228600" algn="l">
              <a:lnSpc>
                <a:spcPct val="95000"/>
              </a:lnSpc>
              <a:spcBef>
                <a:spcPts val="0"/>
              </a:spcBef>
              <a:spcAft>
                <a:spcPts val="0"/>
              </a:spcAft>
              <a:buClr>
                <a:schemeClr val="accent6"/>
              </a:buClr>
              <a:buSzPts val="2000"/>
              <a:buFont typeface="Arial"/>
              <a:buNone/>
              <a:defRPr sz="2000">
                <a:solidFill>
                  <a:schemeClr val="dk1"/>
                </a:solidFill>
                <a:latin typeface="Century Gothic"/>
                <a:ea typeface="Century Gothic"/>
                <a:cs typeface="Century Gothic"/>
                <a:sym typeface="Century Gothic"/>
              </a:defRPr>
            </a:lvl1pPr>
            <a:lvl2pPr marL="914400" lvl="1" indent="-3429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marL="1371600" lvl="2"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marL="1828800" lvl="3"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marL="2286000" lvl="4"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marL="2743200" lvl="5"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marL="3200400" lvl="6"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marL="3657600" lvl="7"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marL="4114800" lvl="8" indent="-3302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a:endParaRPr/>
          </a:p>
        </p:txBody>
      </p:sp>
      <p:sp>
        <p:nvSpPr>
          <p:cNvPr id="53" name="Google Shape;53;p8"/>
          <p:cNvSpPr txBox="1">
            <a:spLocks noGrp="1"/>
          </p:cNvSpPr>
          <p:nvPr>
            <p:ph type="body" idx="4"/>
          </p:nvPr>
        </p:nvSpPr>
        <p:spPr>
          <a:xfrm>
            <a:off x="419100" y="203200"/>
            <a:ext cx="1135380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54" name="Google Shape;54;p8"/>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ft Side Header">
  <p:cSld name="Left Side Header">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23134" y="2895344"/>
            <a:ext cx="5071826" cy="3276856"/>
          </a:xfrm>
          <a:prstGeom prst="rect">
            <a:avLst/>
          </a:prstGeom>
          <a:noFill/>
          <a:ln>
            <a:noFill/>
          </a:ln>
        </p:spPr>
        <p:txBody>
          <a:bodyPr spcFirstLastPara="1" wrap="square" lIns="0" tIns="0" rIns="0" bIns="0" anchor="t" anchorCtr="0"/>
          <a:lstStyle>
            <a:lvl1pPr lvl="0" algn="ctr">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23134" y="381001"/>
            <a:ext cx="5071826" cy="2447562"/>
          </a:xfrm>
          <a:prstGeom prst="rect">
            <a:avLst/>
          </a:prstGeom>
          <a:noFill/>
          <a:ln>
            <a:noFill/>
          </a:ln>
        </p:spPr>
        <p:txBody>
          <a:bodyPr spcFirstLastPara="1" wrap="square" lIns="0" tIns="0" rIns="0" bIns="0" anchor="b" anchorCtr="0"/>
          <a:lstStyle>
            <a:lvl1pPr marL="457200" lvl="0" indent="-228600" algn="ctr">
              <a:lnSpc>
                <a:spcPct val="95000"/>
              </a:lnSpc>
              <a:spcBef>
                <a:spcPts val="0"/>
              </a:spcBef>
              <a:spcAft>
                <a:spcPts val="0"/>
              </a:spcAft>
              <a:buSzPts val="1800"/>
              <a:buNone/>
              <a:defRPr sz="1800" b="0" cap="none">
                <a:solidFill>
                  <a:schemeClr val="dk1"/>
                </a:solidFill>
                <a:latin typeface="Century Gothic"/>
                <a:ea typeface="Century Gothic"/>
                <a:cs typeface="Century Gothic"/>
                <a:sym typeface="Century Gothic"/>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lnSpc>
                <a:spcPct val="95000"/>
              </a:lnSpc>
              <a:spcBef>
                <a:spcPts val="600"/>
              </a:spcBef>
              <a:spcAft>
                <a:spcPts val="0"/>
              </a:spcAft>
              <a:buSzPts val="1600"/>
              <a:buNone/>
              <a:defRPr sz="1600" b="1"/>
            </a:lvl6pPr>
            <a:lvl7pPr marL="3200400" lvl="6" indent="-228600" algn="l">
              <a:lnSpc>
                <a:spcPct val="95000"/>
              </a:lnSpc>
              <a:spcBef>
                <a:spcPts val="600"/>
              </a:spcBef>
              <a:spcAft>
                <a:spcPts val="0"/>
              </a:spcAft>
              <a:buSzPts val="1600"/>
              <a:buNone/>
              <a:defRPr sz="1600" b="1"/>
            </a:lvl7pPr>
            <a:lvl8pPr marL="3657600" lvl="7" indent="-228600" algn="l">
              <a:lnSpc>
                <a:spcPct val="95000"/>
              </a:lnSpc>
              <a:spcBef>
                <a:spcPts val="600"/>
              </a:spcBef>
              <a:spcAft>
                <a:spcPts val="0"/>
              </a:spcAft>
              <a:buSzPts val="1600"/>
              <a:buNone/>
              <a:defRPr sz="1600" b="1"/>
            </a:lvl8pPr>
            <a:lvl9pPr marL="4114800" lvl="8" indent="-228600" algn="l">
              <a:lnSpc>
                <a:spcPct val="95000"/>
              </a:lnSpc>
              <a:spcBef>
                <a:spcPts val="600"/>
              </a:spcBef>
              <a:spcAft>
                <a:spcPts val="600"/>
              </a:spcAft>
              <a:buSzPts val="1600"/>
              <a:buNone/>
              <a:defRPr sz="1600" b="1"/>
            </a:lvl9pPr>
          </a:lstStyle>
          <a:p>
            <a:endParaRPr/>
          </a:p>
        </p:txBody>
      </p:sp>
      <p:sp>
        <p:nvSpPr>
          <p:cNvPr id="58" name="Google Shape;58;p9"/>
          <p:cNvSpPr txBox="1">
            <a:spLocks noGrp="1"/>
          </p:cNvSpPr>
          <p:nvPr>
            <p:ph type="body" idx="2"/>
          </p:nvPr>
        </p:nvSpPr>
        <p:spPr>
          <a:xfrm>
            <a:off x="5672030" y="381002"/>
            <a:ext cx="6100870" cy="5791198"/>
          </a:xfrm>
          <a:prstGeom prst="rect">
            <a:avLst/>
          </a:prstGeom>
          <a:noFill/>
          <a:ln>
            <a:noFill/>
          </a:ln>
        </p:spPr>
        <p:txBody>
          <a:bodyPr spcFirstLastPara="1" wrap="square" lIns="0" tIns="0" rIns="0" bIns="0" anchor="ctr" anchorCtr="0"/>
          <a:lstStyle>
            <a:lvl1pPr marL="457200" lvl="0" indent="-406400" algn="ctr">
              <a:lnSpc>
                <a:spcPct val="95000"/>
              </a:lnSpc>
              <a:spcBef>
                <a:spcPts val="0"/>
              </a:spcBef>
              <a:spcAft>
                <a:spcPts val="0"/>
              </a:spcAft>
              <a:buSzPts val="2800"/>
              <a:buFont typeface="Arial"/>
              <a:buChar char="​"/>
              <a:defRPr sz="2800">
                <a:solidFill>
                  <a:schemeClr val="dk1"/>
                </a:solidFill>
              </a:defRPr>
            </a:lvl1pPr>
            <a:lvl2pPr marL="914400" lvl="1" indent="-381000" algn="ctr">
              <a:lnSpc>
                <a:spcPct val="95000"/>
              </a:lnSpc>
              <a:spcBef>
                <a:spcPts val="600"/>
              </a:spcBef>
              <a:spcAft>
                <a:spcPts val="0"/>
              </a:spcAft>
              <a:buSzPts val="2400"/>
              <a:buFont typeface="Arial"/>
              <a:buChar char="​"/>
              <a:defRPr sz="2400">
                <a:solidFill>
                  <a:schemeClr val="dk1"/>
                </a:solidFill>
              </a:defRPr>
            </a:lvl2pPr>
            <a:lvl3pPr marL="1371600" lvl="2" indent="-355600" algn="ctr">
              <a:lnSpc>
                <a:spcPct val="95000"/>
              </a:lnSpc>
              <a:spcBef>
                <a:spcPts val="600"/>
              </a:spcBef>
              <a:spcAft>
                <a:spcPts val="0"/>
              </a:spcAft>
              <a:buSzPts val="2000"/>
              <a:buFont typeface="Arial"/>
              <a:buChar char="​"/>
              <a:defRPr sz="2000">
                <a:solidFill>
                  <a:schemeClr val="dk1"/>
                </a:solidFill>
              </a:defRPr>
            </a:lvl3pPr>
            <a:lvl4pPr marL="1828800" lvl="3" indent="-355600" algn="ctr">
              <a:lnSpc>
                <a:spcPct val="95000"/>
              </a:lnSpc>
              <a:spcBef>
                <a:spcPts val="600"/>
              </a:spcBef>
              <a:spcAft>
                <a:spcPts val="0"/>
              </a:spcAft>
              <a:buSzPts val="2000"/>
              <a:buFont typeface="Arial"/>
              <a:buChar char="​"/>
              <a:defRPr sz="2000"/>
            </a:lvl4pPr>
            <a:lvl5pPr marL="2286000" lvl="4" indent="-355600" algn="ctr">
              <a:lnSpc>
                <a:spcPct val="95000"/>
              </a:lnSpc>
              <a:spcBef>
                <a:spcPts val="600"/>
              </a:spcBef>
              <a:spcAft>
                <a:spcPts val="0"/>
              </a:spcAft>
              <a:buSzPts val="2000"/>
              <a:buFont typeface="Arial"/>
              <a:buChar char="​"/>
              <a:defRPr sz="2000"/>
            </a:lvl5pPr>
            <a:lvl6pPr marL="2743200" lvl="5" indent="-355600" algn="ctr">
              <a:lnSpc>
                <a:spcPct val="95000"/>
              </a:lnSpc>
              <a:spcBef>
                <a:spcPts val="600"/>
              </a:spcBef>
              <a:spcAft>
                <a:spcPts val="0"/>
              </a:spcAft>
              <a:buSzPts val="2000"/>
              <a:buFont typeface="Arial"/>
              <a:buChar char="​"/>
              <a:defRPr sz="2000"/>
            </a:lvl6pPr>
            <a:lvl7pPr marL="3200400" lvl="6" indent="-355600" algn="ctr">
              <a:lnSpc>
                <a:spcPct val="95000"/>
              </a:lnSpc>
              <a:spcBef>
                <a:spcPts val="600"/>
              </a:spcBef>
              <a:spcAft>
                <a:spcPts val="0"/>
              </a:spcAft>
              <a:buSzPts val="2000"/>
              <a:buFont typeface="Arial"/>
              <a:buChar char="​"/>
              <a:defRPr sz="2000"/>
            </a:lvl7pPr>
            <a:lvl8pPr marL="3657600" lvl="7" indent="-355600" algn="ctr">
              <a:lnSpc>
                <a:spcPct val="95000"/>
              </a:lnSpc>
              <a:spcBef>
                <a:spcPts val="600"/>
              </a:spcBef>
              <a:spcAft>
                <a:spcPts val="0"/>
              </a:spcAft>
              <a:buSzPts val="2000"/>
              <a:buFont typeface="Arial"/>
              <a:buChar char="​"/>
              <a:defRPr sz="2000"/>
            </a:lvl8pPr>
            <a:lvl9pPr marL="4114800" lvl="8" indent="-355600" algn="ctr">
              <a:lnSpc>
                <a:spcPct val="95000"/>
              </a:lnSpc>
              <a:spcBef>
                <a:spcPts val="600"/>
              </a:spcBef>
              <a:spcAft>
                <a:spcPts val="600"/>
              </a:spcAft>
              <a:buSzPts val="2000"/>
              <a:buFont typeface="Arial"/>
              <a:buChar char="​"/>
              <a:defRPr sz="2000"/>
            </a:lvl9pPr>
          </a:lstStyle>
          <a:p>
            <a:endParaRPr/>
          </a:p>
        </p:txBody>
      </p:sp>
      <p:sp>
        <p:nvSpPr>
          <p:cNvPr id="59" name="Google Shape;59;p9"/>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492240"/>
            <a:ext cx="12192000" cy="365760"/>
          </a:xfrm>
          <a:prstGeom prst="rect">
            <a:avLst/>
          </a:prstGeom>
          <a:solidFill>
            <a:srgbClr val="5A87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1" name="Google Shape;11;p1"/>
          <p:cNvPicPr preferRelativeResize="0"/>
          <p:nvPr/>
        </p:nvPicPr>
        <p:blipFill rotWithShape="1">
          <a:blip r:embed="rId21">
            <a:alphaModFix/>
          </a:blip>
          <a:srcRect/>
          <a:stretch/>
        </p:blipFill>
        <p:spPr>
          <a:xfrm>
            <a:off x="169048" y="6533797"/>
            <a:ext cx="977624" cy="282646"/>
          </a:xfrm>
          <a:prstGeom prst="rect">
            <a:avLst/>
          </a:prstGeom>
          <a:noFill/>
          <a:ln>
            <a:noFill/>
          </a:ln>
        </p:spPr>
      </p:pic>
      <p:sp>
        <p:nvSpPr>
          <p:cNvPr id="12" name="Google Shape;12;p1"/>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000000"/>
              </a:buClr>
              <a:buSzPts val="3200"/>
              <a:buFont typeface="Century Gothic"/>
              <a:buNone/>
              <a:defRPr sz="3200" b="1" i="0" u="none" strike="noStrike" cap="none">
                <a:solidFill>
                  <a:srgbClr val="0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19100" y="1562100"/>
            <a:ext cx="11353800" cy="4771912"/>
          </a:xfrm>
          <a:prstGeom prst="rect">
            <a:avLst/>
          </a:prstGeom>
          <a:noFill/>
          <a:ln>
            <a:noFill/>
          </a:ln>
        </p:spPr>
        <p:txBody>
          <a:bodyPr spcFirstLastPara="1" wrap="square" lIns="0" tIns="0" rIns="0" bIns="0" anchor="t" anchorCtr="0"/>
          <a:lstStyle>
            <a:lvl1pPr marL="457200" marR="0" lvl="0" indent="-406400" algn="l" rtl="0">
              <a:lnSpc>
                <a:spcPct val="95000"/>
              </a:lnSpc>
              <a:spcBef>
                <a:spcPts val="0"/>
              </a:spcBef>
              <a:spcAft>
                <a:spcPts val="0"/>
              </a:spcAft>
              <a:buClr>
                <a:schemeClr val="accent6"/>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8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18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18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18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18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18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18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18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C35EA4"/>
          </p15:clr>
        </p15:guide>
        <p15:guide id="2" pos="264">
          <p15:clr>
            <a:srgbClr val="C35EA4"/>
          </p15:clr>
        </p15:guide>
        <p15:guide id="3" pos="7416">
          <p15:clr>
            <a:srgbClr val="C35EA4"/>
          </p15:clr>
        </p15:guide>
        <p15:guide id="4" orient="horz" pos="984">
          <p15:clr>
            <a:srgbClr val="C35EA4"/>
          </p15:clr>
        </p15:guide>
        <p15:guide id="5" orient="horz" pos="3888">
          <p15:clr>
            <a:srgbClr val="C35EA4"/>
          </p15:clr>
        </p15:guide>
        <p15:guide id="6" orient="horz" pos="216">
          <p15:clr>
            <a:srgbClr val="C35EA4"/>
          </p15:clr>
        </p15:guide>
        <p15:guide id="7" orient="horz" pos="648">
          <p15:clr>
            <a:srgbClr val="C35EA4"/>
          </p15:clr>
        </p15:guide>
        <p15:guide id="8" orient="horz" pos="432">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9"/>
        <p:cNvGrpSpPr/>
        <p:nvPr/>
      </p:nvGrpSpPr>
      <p:grpSpPr>
        <a:xfrm>
          <a:off x="0" y="0"/>
          <a:ext cx="0" cy="0"/>
          <a:chOff x="0" y="0"/>
          <a:chExt cx="0" cy="0"/>
        </a:xfrm>
      </p:grpSpPr>
      <p:sp>
        <p:nvSpPr>
          <p:cNvPr id="130" name="Google Shape;130;p21"/>
          <p:cNvSpPr/>
          <p:nvPr/>
        </p:nvSpPr>
        <p:spPr>
          <a:xfrm>
            <a:off x="0" y="6492240"/>
            <a:ext cx="12192000" cy="365760"/>
          </a:xfrm>
          <a:prstGeom prst="rect">
            <a:avLst/>
          </a:prstGeom>
          <a:solidFill>
            <a:srgbClr val="5A87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31" name="Google Shape;131;p21"/>
          <p:cNvPicPr preferRelativeResize="0"/>
          <p:nvPr/>
        </p:nvPicPr>
        <p:blipFill rotWithShape="1">
          <a:blip r:embed="rId3">
            <a:alphaModFix/>
          </a:blip>
          <a:srcRect/>
          <a:stretch/>
        </p:blipFill>
        <p:spPr>
          <a:xfrm>
            <a:off x="169048" y="6533797"/>
            <a:ext cx="977624" cy="282646"/>
          </a:xfrm>
          <a:prstGeom prst="rect">
            <a:avLst/>
          </a:prstGeom>
          <a:noFill/>
          <a:ln>
            <a:noFill/>
          </a:ln>
        </p:spPr>
      </p:pic>
      <p:sp>
        <p:nvSpPr>
          <p:cNvPr id="132" name="Google Shape;132;p21"/>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000000"/>
              </a:buClr>
              <a:buSzPts val="3200"/>
              <a:buFont typeface="Century Gothic"/>
              <a:buNone/>
              <a:defRPr sz="3200" b="1" i="0" u="none" strike="noStrike" cap="none">
                <a:solidFill>
                  <a:srgbClr val="0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21"/>
          <p:cNvSpPr txBox="1">
            <a:spLocks noGrp="1"/>
          </p:cNvSpPr>
          <p:nvPr>
            <p:ph type="body" idx="1"/>
          </p:nvPr>
        </p:nvSpPr>
        <p:spPr>
          <a:xfrm>
            <a:off x="419100" y="1562100"/>
            <a:ext cx="11353800" cy="4771912"/>
          </a:xfrm>
          <a:prstGeom prst="rect">
            <a:avLst/>
          </a:prstGeom>
          <a:noFill/>
          <a:ln>
            <a:noFill/>
          </a:ln>
        </p:spPr>
        <p:txBody>
          <a:bodyPr spcFirstLastPara="1" wrap="square" lIns="0" tIns="0" rIns="0" bIns="0" anchor="t" anchorCtr="0"/>
          <a:lstStyle>
            <a:lvl1pPr marL="457200" marR="0" lvl="0" indent="-406400" algn="l" rtl="0">
              <a:lnSpc>
                <a:spcPct val="95000"/>
              </a:lnSpc>
              <a:spcBef>
                <a:spcPts val="0"/>
              </a:spcBef>
              <a:spcAft>
                <a:spcPts val="0"/>
              </a:spcAft>
              <a:buClr>
                <a:schemeClr val="accent6"/>
              </a:buClr>
              <a:buSzPts val="2800"/>
              <a:buFont typeface="Arial"/>
              <a:buChar char="•"/>
              <a:defRPr sz="28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5000"/>
              </a:lnSpc>
              <a:spcBef>
                <a:spcPts val="600"/>
              </a:spcBef>
              <a:spcAft>
                <a:spcPts val="0"/>
              </a:spcAft>
              <a:buClr>
                <a:schemeClr val="accent6"/>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2pPr>
            <a:lvl3pPr marL="1371600" marR="0" lvl="2"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3pPr>
            <a:lvl4pPr marL="1828800" marR="0" lvl="3"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4pPr>
            <a:lvl5pPr marL="2286000" marR="0" lvl="4"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5pPr>
            <a:lvl6pPr marL="2743200" marR="0" lvl="5"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6pPr>
            <a:lvl7pPr marL="3200400" marR="0" lvl="6"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7pPr>
            <a:lvl8pPr marL="3657600" marR="0" lvl="7"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8pPr>
            <a:lvl9pPr marL="4114800" marR="0" lvl="8" indent="-355600" algn="l" rtl="0">
              <a:lnSpc>
                <a:spcPct val="95000"/>
              </a:lnSpc>
              <a:spcBef>
                <a:spcPts val="600"/>
              </a:spcBef>
              <a:spcAft>
                <a:spcPts val="60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2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800" b="0" i="0" u="none" strike="noStrike" cap="none">
                <a:solidFill>
                  <a:schemeClr val="dk1"/>
                </a:solidFill>
                <a:latin typeface="Century Gothic"/>
                <a:ea typeface="Century Gothic"/>
                <a:cs typeface="Century Gothic"/>
                <a:sym typeface="Century Gothic"/>
              </a:defRPr>
            </a:lvl1pPr>
            <a:lvl2pPr marL="0" marR="0" lvl="1" indent="0" algn="r" rtl="0">
              <a:spcBef>
                <a:spcPts val="0"/>
              </a:spcBef>
              <a:buNone/>
              <a:defRPr sz="1800" b="0" i="0" u="none" strike="noStrike" cap="none">
                <a:solidFill>
                  <a:schemeClr val="dk1"/>
                </a:solidFill>
                <a:latin typeface="Century Gothic"/>
                <a:ea typeface="Century Gothic"/>
                <a:cs typeface="Century Gothic"/>
                <a:sym typeface="Century Gothic"/>
              </a:defRPr>
            </a:lvl2pPr>
            <a:lvl3pPr marL="0" marR="0" lvl="2" indent="0" algn="r" rtl="0">
              <a:spcBef>
                <a:spcPts val="0"/>
              </a:spcBef>
              <a:buNone/>
              <a:defRPr sz="1800" b="0" i="0" u="none" strike="noStrike" cap="none">
                <a:solidFill>
                  <a:schemeClr val="dk1"/>
                </a:solidFill>
                <a:latin typeface="Century Gothic"/>
                <a:ea typeface="Century Gothic"/>
                <a:cs typeface="Century Gothic"/>
                <a:sym typeface="Century Gothic"/>
              </a:defRPr>
            </a:lvl3pPr>
            <a:lvl4pPr marL="0" marR="0" lvl="3" indent="0" algn="r" rtl="0">
              <a:spcBef>
                <a:spcPts val="0"/>
              </a:spcBef>
              <a:buNone/>
              <a:defRPr sz="1800" b="0" i="0" u="none" strike="noStrike" cap="none">
                <a:solidFill>
                  <a:schemeClr val="dk1"/>
                </a:solidFill>
                <a:latin typeface="Century Gothic"/>
                <a:ea typeface="Century Gothic"/>
                <a:cs typeface="Century Gothic"/>
                <a:sym typeface="Century Gothic"/>
              </a:defRPr>
            </a:lvl4pPr>
            <a:lvl5pPr marL="0" marR="0" lvl="4" indent="0" algn="r" rtl="0">
              <a:spcBef>
                <a:spcPts val="0"/>
              </a:spcBef>
              <a:buNone/>
              <a:defRPr sz="1800" b="0" i="0" u="none" strike="noStrike" cap="none">
                <a:solidFill>
                  <a:schemeClr val="dk1"/>
                </a:solidFill>
                <a:latin typeface="Century Gothic"/>
                <a:ea typeface="Century Gothic"/>
                <a:cs typeface="Century Gothic"/>
                <a:sym typeface="Century Gothic"/>
              </a:defRPr>
            </a:lvl5pPr>
            <a:lvl6pPr marL="0" marR="0" lvl="5" indent="0" algn="r" rtl="0">
              <a:spcBef>
                <a:spcPts val="0"/>
              </a:spcBef>
              <a:buNone/>
              <a:defRPr sz="1800" b="0" i="0" u="none" strike="noStrike" cap="none">
                <a:solidFill>
                  <a:schemeClr val="dk1"/>
                </a:solidFill>
                <a:latin typeface="Century Gothic"/>
                <a:ea typeface="Century Gothic"/>
                <a:cs typeface="Century Gothic"/>
                <a:sym typeface="Century Gothic"/>
              </a:defRPr>
            </a:lvl6pPr>
            <a:lvl7pPr marL="0" marR="0" lvl="6" indent="0" algn="r" rtl="0">
              <a:spcBef>
                <a:spcPts val="0"/>
              </a:spcBef>
              <a:buNone/>
              <a:defRPr sz="1800" b="0" i="0" u="none" strike="noStrike" cap="none">
                <a:solidFill>
                  <a:schemeClr val="dk1"/>
                </a:solidFill>
                <a:latin typeface="Century Gothic"/>
                <a:ea typeface="Century Gothic"/>
                <a:cs typeface="Century Gothic"/>
                <a:sym typeface="Century Gothic"/>
              </a:defRPr>
            </a:lvl7pPr>
            <a:lvl8pPr marL="0" marR="0" lvl="7" indent="0" algn="r" rtl="0">
              <a:spcBef>
                <a:spcPts val="0"/>
              </a:spcBef>
              <a:buNone/>
              <a:defRPr sz="1800" b="0" i="0" u="none" strike="noStrike" cap="none">
                <a:solidFill>
                  <a:schemeClr val="dk1"/>
                </a:solidFill>
                <a:latin typeface="Century Gothic"/>
                <a:ea typeface="Century Gothic"/>
                <a:cs typeface="Century Gothic"/>
                <a:sym typeface="Century Gothic"/>
              </a:defRPr>
            </a:lvl8pPr>
            <a:lvl9pPr marL="0" marR="0" lvl="8" indent="0" algn="r"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C35EA4"/>
          </p15:clr>
        </p15:guide>
        <p15:guide id="2" pos="264">
          <p15:clr>
            <a:srgbClr val="C35EA4"/>
          </p15:clr>
        </p15:guide>
        <p15:guide id="3" pos="7416">
          <p15:clr>
            <a:srgbClr val="C35EA4"/>
          </p15:clr>
        </p15:guide>
        <p15:guide id="4" orient="horz" pos="984">
          <p15:clr>
            <a:srgbClr val="C35EA4"/>
          </p15:clr>
        </p15:guide>
        <p15:guide id="5" orient="horz" pos="3888">
          <p15:clr>
            <a:srgbClr val="C35EA4"/>
          </p15:clr>
        </p15:guide>
        <p15:guide id="6" orient="horz" pos="216">
          <p15:clr>
            <a:srgbClr val="C35EA4"/>
          </p15:clr>
        </p15:guide>
        <p15:guide id="7" orient="horz" pos="648">
          <p15:clr>
            <a:srgbClr val="C35EA4"/>
          </p15:clr>
        </p15:guide>
        <p15:guide id="8" orient="horz" pos="432">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3600"/>
              <a:buFont typeface="Century Gothic"/>
              <a:buNone/>
            </a:pPr>
            <a:r>
              <a:rPr lang="en-IE"/>
              <a:t>QAD Supplier Portal: Alerts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10</a:t>
            </a:fld>
            <a:endParaRPr/>
          </a:p>
        </p:txBody>
      </p:sp>
      <p:sp>
        <p:nvSpPr>
          <p:cNvPr id="253" name="Google Shape;253;p32"/>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287337" lvl="0" indent="0" algn="l" rtl="0">
              <a:lnSpc>
                <a:spcPct val="90000"/>
              </a:lnSpc>
              <a:spcBef>
                <a:spcPts val="560"/>
              </a:spcBef>
              <a:spcAft>
                <a:spcPts val="0"/>
              </a:spcAft>
              <a:buNone/>
            </a:pPr>
            <a:endParaRPr/>
          </a:p>
          <a:p>
            <a:pPr marL="342900" lvl="0" indent="-165100" algn="l" rtl="0">
              <a:lnSpc>
                <a:spcPct val="90000"/>
              </a:lnSpc>
              <a:spcBef>
                <a:spcPts val="560"/>
              </a:spcBef>
              <a:spcAft>
                <a:spcPts val="0"/>
              </a:spcAft>
              <a:buSzPts val="2800"/>
              <a:buNone/>
            </a:pPr>
            <a:endParaRPr/>
          </a:p>
        </p:txBody>
      </p:sp>
      <p:sp>
        <p:nvSpPr>
          <p:cNvPr id="254" name="Google Shape;254;p32"/>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255" name="Google Shape;255;p32"/>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Configure Alerts </a:t>
            </a:r>
            <a:r>
              <a:rPr lang="en-IE">
                <a:solidFill>
                  <a:schemeClr val="dk1"/>
                </a:solidFill>
              </a:rPr>
              <a:t>— Delayed Notification</a:t>
            </a:r>
            <a:endParaRPr/>
          </a:p>
        </p:txBody>
      </p:sp>
      <p:pic>
        <p:nvPicPr>
          <p:cNvPr id="256" name="Google Shape;256;p32"/>
          <p:cNvPicPr preferRelativeResize="0"/>
          <p:nvPr/>
        </p:nvPicPr>
        <p:blipFill>
          <a:blip r:embed="rId3">
            <a:alphaModFix/>
          </a:blip>
          <a:stretch>
            <a:fillRect/>
          </a:stretch>
        </p:blipFill>
        <p:spPr>
          <a:xfrm>
            <a:off x="1105974" y="1373425"/>
            <a:ext cx="9980060" cy="4929249"/>
          </a:xfrm>
          <a:prstGeom prst="rect">
            <a:avLst/>
          </a:prstGeom>
          <a:noFill/>
          <a:ln>
            <a:noFill/>
          </a:ln>
        </p:spPr>
      </p:pic>
      <p:sp>
        <p:nvSpPr>
          <p:cNvPr id="257" name="Google Shape;257;p32"/>
          <p:cNvSpPr/>
          <p:nvPr/>
        </p:nvSpPr>
        <p:spPr>
          <a:xfrm>
            <a:off x="3766500" y="5014300"/>
            <a:ext cx="2990100" cy="5994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cxnSp>
        <p:nvCxnSpPr>
          <p:cNvPr id="258" name="Google Shape;258;p32"/>
          <p:cNvCxnSpPr>
            <a:stCxn id="259" idx="2"/>
          </p:cNvCxnSpPr>
          <p:nvPr/>
        </p:nvCxnSpPr>
        <p:spPr>
          <a:xfrm flipH="1">
            <a:off x="6756450" y="4545675"/>
            <a:ext cx="1029900" cy="844500"/>
          </a:xfrm>
          <a:prstGeom prst="straightConnector1">
            <a:avLst/>
          </a:prstGeom>
          <a:noFill/>
          <a:ln w="28575" cap="flat" cmpd="sng">
            <a:solidFill>
              <a:srgbClr val="4F4F4F"/>
            </a:solidFill>
            <a:prstDash val="solid"/>
            <a:round/>
            <a:headEnd type="none" w="sm" len="sm"/>
            <a:tailEnd type="stealth" w="med" len="med"/>
          </a:ln>
        </p:spPr>
      </p:cxnSp>
      <p:sp>
        <p:nvSpPr>
          <p:cNvPr id="259" name="Google Shape;259;p32"/>
          <p:cNvSpPr txBox="1"/>
          <p:nvPr/>
        </p:nvSpPr>
        <p:spPr>
          <a:xfrm>
            <a:off x="5936850" y="4088475"/>
            <a:ext cx="3699000" cy="4572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600">
                <a:solidFill>
                  <a:schemeClr val="dk1"/>
                </a:solidFill>
                <a:latin typeface="Century Gothic"/>
                <a:ea typeface="Century Gothic"/>
                <a:cs typeface="Century Gothic"/>
                <a:sym typeface="Century Gothic"/>
              </a:rPr>
              <a:t>Select for Delayed Notification</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11</a:t>
            </a:fld>
            <a:endParaRPr/>
          </a:p>
        </p:txBody>
      </p:sp>
      <p:sp>
        <p:nvSpPr>
          <p:cNvPr id="266" name="Google Shape;266;p33"/>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287337" lvl="0" indent="0" algn="l" rtl="0">
              <a:lnSpc>
                <a:spcPct val="90000"/>
              </a:lnSpc>
              <a:spcBef>
                <a:spcPts val="560"/>
              </a:spcBef>
              <a:spcAft>
                <a:spcPts val="0"/>
              </a:spcAft>
              <a:buNone/>
            </a:pPr>
            <a:endParaRPr/>
          </a:p>
          <a:p>
            <a:pPr marL="342900" lvl="0" indent="-165100" algn="l" rtl="0">
              <a:lnSpc>
                <a:spcPct val="90000"/>
              </a:lnSpc>
              <a:spcBef>
                <a:spcPts val="560"/>
              </a:spcBef>
              <a:spcAft>
                <a:spcPts val="0"/>
              </a:spcAft>
              <a:buSzPts val="2800"/>
              <a:buNone/>
            </a:pPr>
            <a:endParaRPr/>
          </a:p>
        </p:txBody>
      </p:sp>
      <p:sp>
        <p:nvSpPr>
          <p:cNvPr id="267" name="Google Shape;267;p33"/>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268" name="Google Shape;268;p33"/>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Configure Alerts </a:t>
            </a:r>
            <a:r>
              <a:rPr lang="en-IE">
                <a:solidFill>
                  <a:schemeClr val="dk1"/>
                </a:solidFill>
              </a:rPr>
              <a:t>— Relative Notification</a:t>
            </a:r>
            <a:endParaRPr/>
          </a:p>
        </p:txBody>
      </p:sp>
      <p:pic>
        <p:nvPicPr>
          <p:cNvPr id="269" name="Google Shape;269;p33"/>
          <p:cNvPicPr preferRelativeResize="0"/>
          <p:nvPr/>
        </p:nvPicPr>
        <p:blipFill>
          <a:blip r:embed="rId3">
            <a:alphaModFix/>
          </a:blip>
          <a:stretch>
            <a:fillRect/>
          </a:stretch>
        </p:blipFill>
        <p:spPr>
          <a:xfrm>
            <a:off x="1065485" y="1351450"/>
            <a:ext cx="10061037" cy="4973201"/>
          </a:xfrm>
          <a:prstGeom prst="rect">
            <a:avLst/>
          </a:prstGeom>
          <a:noFill/>
          <a:ln>
            <a:noFill/>
          </a:ln>
        </p:spPr>
      </p:pic>
      <p:sp>
        <p:nvSpPr>
          <p:cNvPr id="270" name="Google Shape;270;p33"/>
          <p:cNvSpPr/>
          <p:nvPr/>
        </p:nvSpPr>
        <p:spPr>
          <a:xfrm>
            <a:off x="3766500" y="5014300"/>
            <a:ext cx="5073600" cy="5994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cxnSp>
        <p:nvCxnSpPr>
          <p:cNvPr id="271" name="Google Shape;271;p33"/>
          <p:cNvCxnSpPr>
            <a:stCxn id="272" idx="2"/>
          </p:cNvCxnSpPr>
          <p:nvPr/>
        </p:nvCxnSpPr>
        <p:spPr>
          <a:xfrm flipH="1">
            <a:off x="7262850" y="4180500"/>
            <a:ext cx="1029900" cy="844500"/>
          </a:xfrm>
          <a:prstGeom prst="straightConnector1">
            <a:avLst/>
          </a:prstGeom>
          <a:noFill/>
          <a:ln w="28575" cap="flat" cmpd="sng">
            <a:solidFill>
              <a:srgbClr val="4F4F4F"/>
            </a:solidFill>
            <a:prstDash val="solid"/>
            <a:round/>
            <a:headEnd type="none" w="sm" len="sm"/>
            <a:tailEnd type="stealth" w="med" len="med"/>
          </a:ln>
        </p:spPr>
      </p:cxnSp>
      <p:sp>
        <p:nvSpPr>
          <p:cNvPr id="272" name="Google Shape;272;p33"/>
          <p:cNvSpPr txBox="1"/>
          <p:nvPr/>
        </p:nvSpPr>
        <p:spPr>
          <a:xfrm>
            <a:off x="6443250" y="3723300"/>
            <a:ext cx="3699000" cy="4572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600">
                <a:solidFill>
                  <a:schemeClr val="dk1"/>
                </a:solidFill>
                <a:latin typeface="Century Gothic"/>
                <a:ea typeface="Century Gothic"/>
                <a:cs typeface="Century Gothic"/>
                <a:sym typeface="Century Gothic"/>
              </a:rPr>
              <a:t>Select for Relative Notification</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4"/>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12</a:t>
            </a:fld>
            <a:endParaRPr/>
          </a:p>
        </p:txBody>
      </p:sp>
      <p:sp>
        <p:nvSpPr>
          <p:cNvPr id="279" name="Google Shape;279;p34"/>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287337" lvl="0" indent="0" algn="l" rtl="0">
              <a:lnSpc>
                <a:spcPct val="90000"/>
              </a:lnSpc>
              <a:spcBef>
                <a:spcPts val="560"/>
              </a:spcBef>
              <a:spcAft>
                <a:spcPts val="0"/>
              </a:spcAft>
              <a:buNone/>
            </a:pPr>
            <a:endParaRPr/>
          </a:p>
          <a:p>
            <a:pPr marL="342900" lvl="0" indent="-165100" algn="l" rtl="0">
              <a:lnSpc>
                <a:spcPct val="90000"/>
              </a:lnSpc>
              <a:spcBef>
                <a:spcPts val="560"/>
              </a:spcBef>
              <a:spcAft>
                <a:spcPts val="0"/>
              </a:spcAft>
              <a:buSzPts val="2800"/>
              <a:buNone/>
            </a:pPr>
            <a:endParaRPr/>
          </a:p>
        </p:txBody>
      </p:sp>
      <p:sp>
        <p:nvSpPr>
          <p:cNvPr id="280" name="Google Shape;280;p34"/>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281" name="Google Shape;281;p34"/>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Configure Alerts </a:t>
            </a:r>
            <a:r>
              <a:rPr lang="en-IE">
                <a:solidFill>
                  <a:schemeClr val="dk1"/>
                </a:solidFill>
              </a:rPr>
              <a:t>— Repeat Notifications</a:t>
            </a:r>
            <a:endParaRPr/>
          </a:p>
        </p:txBody>
      </p:sp>
      <p:pic>
        <p:nvPicPr>
          <p:cNvPr id="282" name="Google Shape;282;p34"/>
          <p:cNvPicPr preferRelativeResize="0"/>
          <p:nvPr/>
        </p:nvPicPr>
        <p:blipFill>
          <a:blip r:embed="rId3">
            <a:alphaModFix/>
          </a:blip>
          <a:stretch>
            <a:fillRect/>
          </a:stretch>
        </p:blipFill>
        <p:spPr>
          <a:xfrm>
            <a:off x="1048050" y="1340975"/>
            <a:ext cx="10095902" cy="4994152"/>
          </a:xfrm>
          <a:prstGeom prst="rect">
            <a:avLst/>
          </a:prstGeom>
          <a:noFill/>
          <a:ln>
            <a:noFill/>
          </a:ln>
        </p:spPr>
      </p:pic>
      <p:sp>
        <p:nvSpPr>
          <p:cNvPr id="283" name="Google Shape;283;p34"/>
          <p:cNvSpPr/>
          <p:nvPr/>
        </p:nvSpPr>
        <p:spPr>
          <a:xfrm>
            <a:off x="3761775" y="5590600"/>
            <a:ext cx="3067200" cy="2742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13</a:t>
            </a:fld>
            <a:endParaRPr/>
          </a:p>
        </p:txBody>
      </p:sp>
      <p:sp>
        <p:nvSpPr>
          <p:cNvPr id="289" name="Google Shape;289;p35"/>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800"/>
              <a:buNone/>
            </a:pPr>
            <a:r>
              <a:rPr lang="en-IE"/>
              <a:t>Profile settings include options for alert notification preferences</a:t>
            </a:r>
            <a:endParaRPr/>
          </a:p>
          <a:p>
            <a:pPr marL="287338" lvl="0" indent="-109538" algn="l" rtl="0">
              <a:lnSpc>
                <a:spcPct val="95000"/>
              </a:lnSpc>
              <a:spcBef>
                <a:spcPts val="0"/>
              </a:spcBef>
              <a:spcAft>
                <a:spcPts val="0"/>
              </a:spcAft>
              <a:buSzPts val="2800"/>
              <a:buNone/>
            </a:pPr>
            <a:endParaRPr/>
          </a:p>
        </p:txBody>
      </p:sp>
      <p:sp>
        <p:nvSpPr>
          <p:cNvPr id="290" name="Google Shape;290;p35"/>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291" name="Google Shape;291;p35"/>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User Notification Preferences</a:t>
            </a:r>
            <a:endParaRPr/>
          </a:p>
        </p:txBody>
      </p:sp>
      <p:pic>
        <p:nvPicPr>
          <p:cNvPr id="292" name="Google Shape;292;p35"/>
          <p:cNvPicPr preferRelativeResize="0"/>
          <p:nvPr/>
        </p:nvPicPr>
        <p:blipFill>
          <a:blip r:embed="rId3">
            <a:alphaModFix/>
          </a:blip>
          <a:stretch>
            <a:fillRect/>
          </a:stretch>
        </p:blipFill>
        <p:spPr>
          <a:xfrm>
            <a:off x="4364550" y="2305575"/>
            <a:ext cx="5314775" cy="3150675"/>
          </a:xfrm>
          <a:prstGeom prst="rect">
            <a:avLst/>
          </a:prstGeom>
          <a:noFill/>
          <a:ln>
            <a:noFill/>
          </a:ln>
        </p:spPr>
      </p:pic>
      <p:sp>
        <p:nvSpPr>
          <p:cNvPr id="293" name="Google Shape;293;p35"/>
          <p:cNvSpPr/>
          <p:nvPr/>
        </p:nvSpPr>
        <p:spPr>
          <a:xfrm>
            <a:off x="6672800" y="2980475"/>
            <a:ext cx="2777700" cy="564300"/>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14</a:t>
            </a:fld>
            <a:endParaRPr/>
          </a:p>
        </p:txBody>
      </p:sp>
      <p:sp>
        <p:nvSpPr>
          <p:cNvPr id="299" name="Google Shape;299;p36"/>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800"/>
              <a:buNone/>
            </a:pPr>
            <a:endParaRPr/>
          </a:p>
          <a:p>
            <a:pPr marL="287337" lvl="0" indent="-109537" algn="l" rtl="0">
              <a:lnSpc>
                <a:spcPct val="95000"/>
              </a:lnSpc>
              <a:spcBef>
                <a:spcPts val="0"/>
              </a:spcBef>
              <a:spcAft>
                <a:spcPts val="0"/>
              </a:spcAft>
              <a:buSzPts val="2800"/>
              <a:buNone/>
            </a:pPr>
            <a:endParaRPr/>
          </a:p>
        </p:txBody>
      </p:sp>
      <p:sp>
        <p:nvSpPr>
          <p:cNvPr id="300" name="Google Shape;300;p36"/>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01" name="Google Shape;301;p36"/>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User Notification Preferences </a:t>
            </a:r>
            <a:r>
              <a:rPr lang="en-IE">
                <a:solidFill>
                  <a:schemeClr val="dk1"/>
                </a:solidFill>
              </a:rPr>
              <a:t>— Category Settings</a:t>
            </a:r>
            <a:endParaRPr/>
          </a:p>
        </p:txBody>
      </p:sp>
      <p:pic>
        <p:nvPicPr>
          <p:cNvPr id="302" name="Google Shape;302;p36"/>
          <p:cNvPicPr preferRelativeResize="0"/>
          <p:nvPr/>
        </p:nvPicPr>
        <p:blipFill>
          <a:blip r:embed="rId3">
            <a:alphaModFix/>
          </a:blip>
          <a:stretch>
            <a:fillRect/>
          </a:stretch>
        </p:blipFill>
        <p:spPr>
          <a:xfrm>
            <a:off x="419100" y="1803768"/>
            <a:ext cx="11353800" cy="3641131"/>
          </a:xfrm>
          <a:prstGeom prst="rect">
            <a:avLst/>
          </a:prstGeom>
          <a:noFill/>
          <a:ln>
            <a:noFill/>
          </a:ln>
        </p:spPr>
      </p:pic>
      <p:sp>
        <p:nvSpPr>
          <p:cNvPr id="303" name="Google Shape;303;p36"/>
          <p:cNvSpPr/>
          <p:nvPr/>
        </p:nvSpPr>
        <p:spPr>
          <a:xfrm>
            <a:off x="665547" y="2453526"/>
            <a:ext cx="2821200" cy="4572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304" name="Google Shape;304;p36"/>
          <p:cNvSpPr/>
          <p:nvPr/>
        </p:nvSpPr>
        <p:spPr>
          <a:xfrm>
            <a:off x="897900" y="4594706"/>
            <a:ext cx="4947300" cy="4572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305" name="Google Shape;305;p36"/>
          <p:cNvSpPr txBox="1"/>
          <p:nvPr/>
        </p:nvSpPr>
        <p:spPr>
          <a:xfrm>
            <a:off x="3736500" y="2313425"/>
            <a:ext cx="3699000" cy="7374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600">
                <a:solidFill>
                  <a:schemeClr val="dk1"/>
                </a:solidFill>
                <a:latin typeface="Century Gothic"/>
                <a:ea typeface="Century Gothic"/>
                <a:cs typeface="Century Gothic"/>
                <a:sym typeface="Century Gothic"/>
              </a:rPr>
              <a:t>User selects whether to receive alert notifications</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entury Gothic"/>
              <a:ea typeface="Century Gothic"/>
              <a:cs typeface="Century Gothic"/>
              <a:sym typeface="Century Gothic"/>
            </a:endParaRPr>
          </a:p>
        </p:txBody>
      </p:sp>
      <p:sp>
        <p:nvSpPr>
          <p:cNvPr id="306" name="Google Shape;306;p36"/>
          <p:cNvSpPr txBox="1"/>
          <p:nvPr/>
        </p:nvSpPr>
        <p:spPr>
          <a:xfrm>
            <a:off x="6096000" y="4594700"/>
            <a:ext cx="5156400" cy="4572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600">
                <a:solidFill>
                  <a:schemeClr val="dk1"/>
                </a:solidFill>
                <a:latin typeface="Century Gothic"/>
                <a:ea typeface="Century Gothic"/>
                <a:cs typeface="Century Gothic"/>
                <a:sym typeface="Century Gothic"/>
              </a:rPr>
              <a:t>Select for alert delivery to Inbox and/or Email</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15</a:t>
            </a:fld>
            <a:endParaRPr/>
          </a:p>
        </p:txBody>
      </p:sp>
      <p:sp>
        <p:nvSpPr>
          <p:cNvPr id="312" name="Google Shape;312;p37"/>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800"/>
              <a:buNone/>
            </a:pPr>
            <a:endParaRPr/>
          </a:p>
          <a:p>
            <a:pPr marL="287337" lvl="0" indent="-109537" algn="l" rtl="0">
              <a:lnSpc>
                <a:spcPct val="95000"/>
              </a:lnSpc>
              <a:spcBef>
                <a:spcPts val="0"/>
              </a:spcBef>
              <a:spcAft>
                <a:spcPts val="0"/>
              </a:spcAft>
              <a:buSzPts val="2800"/>
              <a:buNone/>
            </a:pPr>
            <a:endParaRPr/>
          </a:p>
        </p:txBody>
      </p:sp>
      <p:sp>
        <p:nvSpPr>
          <p:cNvPr id="313" name="Google Shape;313;p37"/>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14" name="Google Shape;314;p37"/>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User Notification Preferences </a:t>
            </a:r>
            <a:r>
              <a:rPr lang="en-IE">
                <a:solidFill>
                  <a:schemeClr val="dk1"/>
                </a:solidFill>
              </a:rPr>
              <a:t>— Event Settings</a:t>
            </a:r>
            <a:endParaRPr/>
          </a:p>
        </p:txBody>
      </p:sp>
      <p:pic>
        <p:nvPicPr>
          <p:cNvPr id="315" name="Google Shape;315;p37"/>
          <p:cNvPicPr preferRelativeResize="0"/>
          <p:nvPr/>
        </p:nvPicPr>
        <p:blipFill>
          <a:blip r:embed="rId3">
            <a:alphaModFix/>
          </a:blip>
          <a:stretch>
            <a:fillRect/>
          </a:stretch>
        </p:blipFill>
        <p:spPr>
          <a:xfrm>
            <a:off x="298325" y="1822225"/>
            <a:ext cx="11277198" cy="3611775"/>
          </a:xfrm>
          <a:prstGeom prst="rect">
            <a:avLst/>
          </a:prstGeom>
          <a:noFill/>
          <a:ln>
            <a:noFill/>
          </a:ln>
        </p:spPr>
      </p:pic>
      <p:sp>
        <p:nvSpPr>
          <p:cNvPr id="316" name="Google Shape;316;p37"/>
          <p:cNvSpPr/>
          <p:nvPr/>
        </p:nvSpPr>
        <p:spPr>
          <a:xfrm>
            <a:off x="846750" y="4348731"/>
            <a:ext cx="4947300" cy="4572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317" name="Google Shape;317;p37"/>
          <p:cNvSpPr txBox="1"/>
          <p:nvPr/>
        </p:nvSpPr>
        <p:spPr>
          <a:xfrm>
            <a:off x="5980250" y="4348725"/>
            <a:ext cx="4402200" cy="4572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600">
                <a:solidFill>
                  <a:schemeClr val="dk1"/>
                </a:solidFill>
                <a:latin typeface="Century Gothic"/>
                <a:ea typeface="Century Gothic"/>
                <a:cs typeface="Century Gothic"/>
                <a:sym typeface="Century Gothic"/>
              </a:rPr>
              <a:t>Select for delivery to Inbox and/or email</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16</a:t>
            </a:fld>
            <a:endParaRPr/>
          </a:p>
        </p:txBody>
      </p:sp>
      <p:sp>
        <p:nvSpPr>
          <p:cNvPr id="323" name="Google Shape;323;p38"/>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24" name="Google Shape;324;p38"/>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a:t>
            </a:r>
            <a:endParaRPr/>
          </a:p>
        </p:txBody>
      </p:sp>
      <p:pic>
        <p:nvPicPr>
          <p:cNvPr id="325" name="Google Shape;325;p38"/>
          <p:cNvPicPr preferRelativeResize="0"/>
          <p:nvPr/>
        </p:nvPicPr>
        <p:blipFill>
          <a:blip r:embed="rId3">
            <a:alphaModFix/>
          </a:blip>
          <a:stretch>
            <a:fillRect/>
          </a:stretch>
        </p:blipFill>
        <p:spPr>
          <a:xfrm>
            <a:off x="3762375" y="1250194"/>
            <a:ext cx="4667250" cy="4743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9"/>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17</a:t>
            </a:fld>
            <a:endParaRPr/>
          </a:p>
        </p:txBody>
      </p:sp>
      <p:sp>
        <p:nvSpPr>
          <p:cNvPr id="331" name="Google Shape;331;p39"/>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None/>
            </a:pPr>
            <a:r>
              <a:rPr lang="en-IE" b="1"/>
              <a:t>Views</a:t>
            </a:r>
            <a:r>
              <a:rPr lang="en-IE"/>
              <a:t> </a:t>
            </a:r>
            <a:r>
              <a:rPr lang="en-IE" sz="3200"/>
              <a:t>— </a:t>
            </a:r>
            <a:r>
              <a:rPr lang="en-IE"/>
              <a:t>a view is a generic term for any user interface screen /page in the Supplier Portal Web UI. Views can consist of a browse, a form, a hybrid browse + form, and so on. </a:t>
            </a:r>
            <a:br>
              <a:rPr lang="en-IE"/>
            </a:br>
            <a:endParaRPr/>
          </a:p>
          <a:p>
            <a:pPr marL="0" lvl="0" indent="0" algn="l" rtl="0">
              <a:lnSpc>
                <a:spcPct val="95000"/>
              </a:lnSpc>
              <a:spcBef>
                <a:spcPts val="0"/>
              </a:spcBef>
              <a:spcAft>
                <a:spcPts val="0"/>
              </a:spcAft>
              <a:buNone/>
            </a:pPr>
            <a:r>
              <a:rPr lang="en-IE" b="1"/>
              <a:t>Business Components</a:t>
            </a:r>
            <a:r>
              <a:rPr lang="en-IE"/>
              <a:t> — a business component provides the underlying data and logic for a well-defined business activity in the system such as kanban cards, schedules, or purchase orders.</a:t>
            </a:r>
            <a:endParaRPr/>
          </a:p>
          <a:p>
            <a:pPr marL="0" lvl="0" indent="0" algn="l" rtl="0">
              <a:lnSpc>
                <a:spcPct val="95000"/>
              </a:lnSpc>
              <a:spcBef>
                <a:spcPts val="0"/>
              </a:spcBef>
              <a:spcAft>
                <a:spcPts val="0"/>
              </a:spcAft>
              <a:buNone/>
            </a:pPr>
            <a:endParaRPr/>
          </a:p>
        </p:txBody>
      </p:sp>
      <p:sp>
        <p:nvSpPr>
          <p:cNvPr id="332" name="Google Shape;332;p39"/>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33" name="Google Shape;333;p39"/>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 </a:t>
            </a:r>
            <a:r>
              <a:rPr lang="en-IE">
                <a:solidFill>
                  <a:schemeClr val="dk1"/>
                </a:solidFill>
              </a:rPr>
              <a:t> — Key Concepts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0"/>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18</a:t>
            </a:fld>
            <a:endParaRPr/>
          </a:p>
        </p:txBody>
      </p:sp>
      <p:sp>
        <p:nvSpPr>
          <p:cNvPr id="339" name="Google Shape;339;p40"/>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None/>
            </a:pPr>
            <a:endParaRPr/>
          </a:p>
          <a:p>
            <a:pPr marL="0" lvl="0" indent="0" algn="l" rtl="0">
              <a:lnSpc>
                <a:spcPct val="95000"/>
              </a:lnSpc>
              <a:spcBef>
                <a:spcPts val="0"/>
              </a:spcBef>
              <a:spcAft>
                <a:spcPts val="0"/>
              </a:spcAft>
              <a:buNone/>
            </a:pPr>
            <a:r>
              <a:rPr lang="en-IE"/>
              <a:t>A </a:t>
            </a:r>
            <a:r>
              <a:rPr lang="en-IE" i="1"/>
              <a:t>view</a:t>
            </a:r>
            <a:r>
              <a:rPr lang="en-IE"/>
              <a:t> provides the user interface screen for one or more </a:t>
            </a:r>
            <a:r>
              <a:rPr lang="en-IE" i="1"/>
              <a:t>business components</a:t>
            </a:r>
            <a:r>
              <a:rPr lang="en-IE"/>
              <a:t>, which provide the underlying data and logic.</a:t>
            </a:r>
            <a:endParaRPr/>
          </a:p>
          <a:p>
            <a:pPr marL="0" lvl="0" indent="0" algn="l" rtl="0">
              <a:lnSpc>
                <a:spcPct val="95000"/>
              </a:lnSpc>
              <a:spcBef>
                <a:spcPts val="0"/>
              </a:spcBef>
              <a:spcAft>
                <a:spcPts val="0"/>
              </a:spcAft>
              <a:buNone/>
            </a:pPr>
            <a:endParaRPr/>
          </a:p>
          <a:p>
            <a:pPr marL="0" lvl="0" indent="0" algn="l" rtl="0">
              <a:lnSpc>
                <a:spcPct val="95000"/>
              </a:lnSpc>
              <a:spcBef>
                <a:spcPts val="0"/>
              </a:spcBef>
              <a:spcAft>
                <a:spcPts val="0"/>
              </a:spcAft>
              <a:buNone/>
            </a:pPr>
            <a:r>
              <a:rPr lang="en-IE"/>
              <a:t>Example:</a:t>
            </a:r>
            <a:endParaRPr/>
          </a:p>
          <a:p>
            <a:pPr marL="457200" lvl="0" indent="0" algn="l" rtl="0">
              <a:lnSpc>
                <a:spcPct val="95000"/>
              </a:lnSpc>
              <a:spcBef>
                <a:spcPts val="0"/>
              </a:spcBef>
              <a:spcAft>
                <a:spcPts val="0"/>
              </a:spcAft>
              <a:buNone/>
            </a:pPr>
            <a:endParaRPr/>
          </a:p>
          <a:p>
            <a:pPr marL="457200" lvl="0" indent="0" algn="l" rtl="0">
              <a:lnSpc>
                <a:spcPct val="95000"/>
              </a:lnSpc>
              <a:spcBef>
                <a:spcPts val="0"/>
              </a:spcBef>
              <a:spcAft>
                <a:spcPts val="0"/>
              </a:spcAft>
              <a:buNone/>
            </a:pPr>
            <a:r>
              <a:rPr lang="en-IE"/>
              <a:t>The Purchase Order Header and Purchase Order Lines </a:t>
            </a:r>
            <a:br>
              <a:rPr lang="en-IE"/>
            </a:br>
            <a:r>
              <a:rPr lang="en-IE"/>
              <a:t>business components provide the data and logic for the Orders view</a:t>
            </a:r>
            <a:endParaRPr/>
          </a:p>
        </p:txBody>
      </p:sp>
      <p:sp>
        <p:nvSpPr>
          <p:cNvPr id="340" name="Google Shape;340;p40"/>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41" name="Google Shape;341;p40"/>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 </a:t>
            </a:r>
            <a:r>
              <a:rPr lang="en-IE">
                <a:solidFill>
                  <a:schemeClr val="dk1"/>
                </a:solidFill>
              </a:rPr>
              <a:t> — Key Concepts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1"/>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19</a:t>
            </a:fld>
            <a:endParaRPr/>
          </a:p>
        </p:txBody>
      </p:sp>
      <p:sp>
        <p:nvSpPr>
          <p:cNvPr id="347" name="Google Shape;347;p41"/>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None/>
            </a:pPr>
            <a:r>
              <a:rPr lang="en-IE"/>
              <a:t>Alerts and Activity Tracking</a:t>
            </a:r>
            <a:br>
              <a:rPr lang="en-IE"/>
            </a:br>
            <a:endParaRPr/>
          </a:p>
          <a:p>
            <a:pPr marL="457200" lvl="0" indent="-406400" algn="l" rtl="0">
              <a:lnSpc>
                <a:spcPct val="95000"/>
              </a:lnSpc>
              <a:spcBef>
                <a:spcPts val="0"/>
              </a:spcBef>
              <a:spcAft>
                <a:spcPts val="0"/>
              </a:spcAft>
              <a:buSzPts val="2800"/>
              <a:buChar char="•"/>
            </a:pPr>
            <a:r>
              <a:rPr lang="en-IE"/>
              <a:t>Views whose business component(s) have one or more fields enabled for activity tracking are then enabled for having alerts, and will, therefore, show the bell icon</a:t>
            </a:r>
            <a:endParaRPr/>
          </a:p>
          <a:p>
            <a:pPr marL="457200" lvl="0" indent="0" algn="l" rtl="0">
              <a:lnSpc>
                <a:spcPct val="95000"/>
              </a:lnSpc>
              <a:spcBef>
                <a:spcPts val="0"/>
              </a:spcBef>
              <a:spcAft>
                <a:spcPts val="0"/>
              </a:spcAft>
              <a:buNone/>
            </a:pPr>
            <a:endParaRPr/>
          </a:p>
          <a:p>
            <a:pPr marL="457200" lvl="0" indent="-406400" algn="l" rtl="0">
              <a:lnSpc>
                <a:spcPct val="95000"/>
              </a:lnSpc>
              <a:spcBef>
                <a:spcPts val="0"/>
              </a:spcBef>
              <a:spcAft>
                <a:spcPts val="0"/>
              </a:spcAft>
              <a:buSzPts val="2800"/>
              <a:buChar char="•"/>
            </a:pPr>
            <a:r>
              <a:rPr lang="en-IE"/>
              <a:t>Only business component fields that are being tracked can be used for defining alert conditions or for designing the alert notification messages</a:t>
            </a:r>
            <a:endParaRPr/>
          </a:p>
        </p:txBody>
      </p:sp>
      <p:sp>
        <p:nvSpPr>
          <p:cNvPr id="348" name="Google Shape;348;p41"/>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49" name="Google Shape;349;p41"/>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 </a:t>
            </a:r>
            <a:r>
              <a:rPr lang="en-IE">
                <a:solidFill>
                  <a:schemeClr val="dk1"/>
                </a:solidFill>
              </a:rPr>
              <a:t> — Key Concepts</a:t>
            </a:r>
            <a:endParaRPr/>
          </a:p>
        </p:txBody>
      </p:sp>
      <p:pic>
        <p:nvPicPr>
          <p:cNvPr id="350" name="Google Shape;350;p41"/>
          <p:cNvPicPr preferRelativeResize="0"/>
          <p:nvPr/>
        </p:nvPicPr>
        <p:blipFill>
          <a:blip r:embed="rId3">
            <a:alphaModFix/>
          </a:blip>
          <a:stretch>
            <a:fillRect/>
          </a:stretch>
        </p:blipFill>
        <p:spPr>
          <a:xfrm>
            <a:off x="8475825" y="3200400"/>
            <a:ext cx="368135"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sldNum" idx="12"/>
          </p:nvPr>
        </p:nvSpPr>
        <p:spPr>
          <a:xfrm>
            <a:off x="9918700" y="6537960"/>
            <a:ext cx="2025652"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800"/>
              <a:buFont typeface="Century Gothic"/>
              <a:buNone/>
            </a:pPr>
            <a:fld id="{00000000-1234-1234-1234-123412341234}" type="slidenum">
              <a:rPr lang="en-IE"/>
              <a:t>2</a:t>
            </a:fld>
            <a:endParaRPr/>
          </a:p>
        </p:txBody>
      </p:sp>
      <p:sp>
        <p:nvSpPr>
          <p:cNvPr id="152" name="Google Shape;152;p24"/>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342900" lvl="0" indent="-342900" algn="l" rtl="0">
              <a:lnSpc>
                <a:spcPct val="95000"/>
              </a:lnSpc>
              <a:spcBef>
                <a:spcPts val="0"/>
              </a:spcBef>
              <a:spcAft>
                <a:spcPts val="0"/>
              </a:spcAft>
              <a:buSzPts val="2800"/>
              <a:buChar char="•"/>
            </a:pPr>
            <a:r>
              <a:rPr lang="en-IE"/>
              <a:t>Introduces alerts in the Supplier Portal Web UI</a:t>
            </a:r>
            <a:endParaRPr/>
          </a:p>
          <a:p>
            <a:pPr marL="342900" lvl="0" indent="-342900" algn="l" rtl="0">
              <a:lnSpc>
                <a:spcPct val="95000"/>
              </a:lnSpc>
              <a:spcBef>
                <a:spcPts val="560"/>
              </a:spcBef>
              <a:spcAft>
                <a:spcPts val="0"/>
              </a:spcAft>
              <a:buSzPts val="2800"/>
              <a:buChar char="•"/>
            </a:pPr>
            <a:r>
              <a:rPr lang="en-IE"/>
              <a:t>Describes features for users and administrators</a:t>
            </a:r>
            <a:endParaRPr/>
          </a:p>
        </p:txBody>
      </p:sp>
      <p:sp>
        <p:nvSpPr>
          <p:cNvPr id="153" name="Google Shape;153;p24"/>
          <p:cNvSpPr txBox="1">
            <a:spLocks noGrp="1"/>
          </p:cNvSpPr>
          <p:nvPr>
            <p:ph type="title"/>
          </p:nvPr>
        </p:nvSpPr>
        <p:spPr>
          <a:xfrm>
            <a:off x="419100" y="680944"/>
            <a:ext cx="11353800" cy="45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E4E4E"/>
              </a:buClr>
              <a:buSzPts val="3200"/>
              <a:buFont typeface="Century Gothic"/>
              <a:buNone/>
            </a:pPr>
            <a:r>
              <a:rPr lang="en-IE"/>
              <a:t>Course Overview</a:t>
            </a:r>
            <a:endParaRPr/>
          </a:p>
        </p:txBody>
      </p:sp>
      <p:sp>
        <p:nvSpPr>
          <p:cNvPr id="154" name="Google Shape;154;p24"/>
          <p:cNvSpPr txBox="1">
            <a:spLocks noGrp="1"/>
          </p:cNvSpPr>
          <p:nvPr>
            <p:ph type="body" idx="2"/>
          </p:nvPr>
        </p:nvSpPr>
        <p:spPr>
          <a:xfrm>
            <a:off x="542317" y="196715"/>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2"/>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20</a:t>
            </a:fld>
            <a:endParaRPr/>
          </a:p>
        </p:txBody>
      </p:sp>
      <p:sp>
        <p:nvSpPr>
          <p:cNvPr id="356" name="Google Shape;356;p42"/>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457200" lvl="0" indent="-406400" algn="l" rtl="0">
              <a:spcBef>
                <a:spcPts val="0"/>
              </a:spcBef>
              <a:spcAft>
                <a:spcPts val="0"/>
              </a:spcAft>
              <a:buSzPts val="2800"/>
              <a:buChar char="•"/>
            </a:pPr>
            <a:r>
              <a:rPr lang="en-IE" b="1"/>
              <a:t>Activity Tracking</a:t>
            </a:r>
            <a:r>
              <a:rPr lang="en-IE"/>
              <a:t> view — administrators must configure which business components can be tracked by the system for alerts</a:t>
            </a:r>
            <a:br>
              <a:rPr lang="en-IE"/>
            </a:br>
            <a:endParaRPr b="1"/>
          </a:p>
          <a:p>
            <a:pPr marL="457200" lvl="0" indent="-406400" algn="l" rtl="0">
              <a:lnSpc>
                <a:spcPct val="95000"/>
              </a:lnSpc>
              <a:spcBef>
                <a:spcPts val="0"/>
              </a:spcBef>
              <a:spcAft>
                <a:spcPts val="0"/>
              </a:spcAft>
              <a:buSzPts val="2800"/>
              <a:buChar char="•"/>
            </a:pPr>
            <a:r>
              <a:rPr lang="en-IE" b="1"/>
              <a:t>Alerts</a:t>
            </a:r>
            <a:r>
              <a:rPr lang="en-IE"/>
              <a:t> view </a:t>
            </a:r>
            <a:r>
              <a:rPr lang="en-IE" sz="3200"/>
              <a:t>— </a:t>
            </a:r>
            <a:r>
              <a:rPr lang="en-IE"/>
              <a:t>administrators use the Alerts view to create and manage alert definitions for users</a:t>
            </a:r>
            <a:endParaRPr/>
          </a:p>
        </p:txBody>
      </p:sp>
      <p:sp>
        <p:nvSpPr>
          <p:cNvPr id="357" name="Google Shape;357;p42"/>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58" name="Google Shape;358;p42"/>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 </a:t>
            </a:r>
            <a:r>
              <a:rPr lang="en-IE">
                <a:solidFill>
                  <a:schemeClr val="dk1"/>
                </a:solidFill>
              </a:rPr>
              <a:t> — Activity Tools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3"/>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21</a:t>
            </a:fld>
            <a:endParaRPr/>
          </a:p>
        </p:txBody>
      </p:sp>
      <p:sp>
        <p:nvSpPr>
          <p:cNvPr id="364" name="Google Shape;364;p43"/>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None/>
            </a:pPr>
            <a:r>
              <a:rPr lang="en-IE"/>
              <a:t>Customer Administrator role menu Activity drop-down:</a:t>
            </a:r>
            <a:endParaRPr/>
          </a:p>
          <a:p>
            <a:pPr marL="457200" lvl="0" indent="-406400" algn="l" rtl="0">
              <a:lnSpc>
                <a:spcPct val="95000"/>
              </a:lnSpc>
              <a:spcBef>
                <a:spcPts val="0"/>
              </a:spcBef>
              <a:spcAft>
                <a:spcPts val="0"/>
              </a:spcAft>
              <a:buSzPts val="2800"/>
              <a:buChar char="•"/>
            </a:pPr>
            <a:r>
              <a:rPr lang="en-IE"/>
              <a:t>Activity Tracking</a:t>
            </a:r>
            <a:endParaRPr/>
          </a:p>
          <a:p>
            <a:pPr marL="457200" lvl="0" indent="-406400" algn="l" rtl="0">
              <a:lnSpc>
                <a:spcPct val="95000"/>
              </a:lnSpc>
              <a:spcBef>
                <a:spcPts val="0"/>
              </a:spcBef>
              <a:spcAft>
                <a:spcPts val="0"/>
              </a:spcAft>
              <a:buSzPts val="2800"/>
              <a:buChar char="•"/>
            </a:pPr>
            <a:r>
              <a:rPr lang="en-IE"/>
              <a:t>Alerts</a:t>
            </a:r>
            <a:endParaRPr/>
          </a:p>
        </p:txBody>
      </p:sp>
      <p:sp>
        <p:nvSpPr>
          <p:cNvPr id="365" name="Google Shape;365;p43"/>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66" name="Google Shape;366;p43"/>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 </a:t>
            </a:r>
            <a:r>
              <a:rPr lang="en-IE">
                <a:solidFill>
                  <a:schemeClr val="dk1"/>
                </a:solidFill>
              </a:rPr>
              <a:t> — Customer Administrator Role</a:t>
            </a:r>
            <a:endParaRPr/>
          </a:p>
        </p:txBody>
      </p:sp>
      <p:pic>
        <p:nvPicPr>
          <p:cNvPr id="367" name="Google Shape;367;p43"/>
          <p:cNvPicPr preferRelativeResize="0"/>
          <p:nvPr/>
        </p:nvPicPr>
        <p:blipFill>
          <a:blip r:embed="rId3">
            <a:alphaModFix/>
          </a:blip>
          <a:stretch>
            <a:fillRect/>
          </a:stretch>
        </p:blipFill>
        <p:spPr>
          <a:xfrm>
            <a:off x="1622862" y="3848249"/>
            <a:ext cx="8946276" cy="1499675"/>
          </a:xfrm>
          <a:prstGeom prst="rect">
            <a:avLst/>
          </a:prstGeom>
          <a:noFill/>
          <a:ln>
            <a:noFill/>
          </a:ln>
        </p:spPr>
      </p:pic>
      <p:sp>
        <p:nvSpPr>
          <p:cNvPr id="368" name="Google Shape;368;p43"/>
          <p:cNvSpPr/>
          <p:nvPr/>
        </p:nvSpPr>
        <p:spPr>
          <a:xfrm>
            <a:off x="5874150" y="3848250"/>
            <a:ext cx="2141400" cy="14268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4"/>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22</a:t>
            </a:fld>
            <a:endParaRPr/>
          </a:p>
        </p:txBody>
      </p:sp>
      <p:sp>
        <p:nvSpPr>
          <p:cNvPr id="374" name="Google Shape;374;p44"/>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457200" lvl="0" indent="0" algn="l" rtl="0">
              <a:lnSpc>
                <a:spcPct val="95000"/>
              </a:lnSpc>
              <a:spcBef>
                <a:spcPts val="0"/>
              </a:spcBef>
              <a:spcAft>
                <a:spcPts val="0"/>
              </a:spcAft>
              <a:buNone/>
            </a:pPr>
            <a:r>
              <a:rPr lang="en-IE"/>
              <a:t>Open Activity Tracking from the role menu or menu search:</a:t>
            </a:r>
            <a:endParaRPr/>
          </a:p>
        </p:txBody>
      </p:sp>
      <p:sp>
        <p:nvSpPr>
          <p:cNvPr id="375" name="Google Shape;375;p44"/>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76" name="Google Shape;376;p44"/>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 </a:t>
            </a:r>
            <a:r>
              <a:rPr lang="en-IE">
                <a:solidFill>
                  <a:schemeClr val="dk1"/>
                </a:solidFill>
              </a:rPr>
              <a:t> — Alerts and Activity Tracking</a:t>
            </a:r>
            <a:endParaRPr/>
          </a:p>
        </p:txBody>
      </p:sp>
      <p:pic>
        <p:nvPicPr>
          <p:cNvPr id="377" name="Google Shape;377;p44"/>
          <p:cNvPicPr preferRelativeResize="0"/>
          <p:nvPr/>
        </p:nvPicPr>
        <p:blipFill>
          <a:blip r:embed="rId3">
            <a:alphaModFix/>
          </a:blip>
          <a:stretch>
            <a:fillRect/>
          </a:stretch>
        </p:blipFill>
        <p:spPr>
          <a:xfrm>
            <a:off x="1204925" y="4175375"/>
            <a:ext cx="5157776" cy="1707650"/>
          </a:xfrm>
          <a:prstGeom prst="rect">
            <a:avLst/>
          </a:prstGeom>
          <a:noFill/>
          <a:ln>
            <a:noFill/>
          </a:ln>
        </p:spPr>
      </p:pic>
      <p:sp>
        <p:nvSpPr>
          <p:cNvPr id="378" name="Google Shape;378;p44"/>
          <p:cNvSpPr/>
          <p:nvPr/>
        </p:nvSpPr>
        <p:spPr>
          <a:xfrm>
            <a:off x="1204925" y="5353525"/>
            <a:ext cx="1750200" cy="524100"/>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379" name="Google Shape;379;p44"/>
          <p:cNvSpPr txBox="1"/>
          <p:nvPr/>
        </p:nvSpPr>
        <p:spPr>
          <a:xfrm>
            <a:off x="12743300" y="1749095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E"/>
              <a:t>a</a:t>
            </a:r>
            <a:endParaRPr>
              <a:latin typeface="Century Gothic"/>
              <a:ea typeface="Century Gothic"/>
              <a:cs typeface="Century Gothic"/>
              <a:sym typeface="Century Gothic"/>
            </a:endParaRPr>
          </a:p>
        </p:txBody>
      </p:sp>
      <p:pic>
        <p:nvPicPr>
          <p:cNvPr id="380" name="Google Shape;380;p44"/>
          <p:cNvPicPr preferRelativeResize="0"/>
          <p:nvPr/>
        </p:nvPicPr>
        <p:blipFill>
          <a:blip r:embed="rId4">
            <a:alphaModFix/>
          </a:blip>
          <a:stretch>
            <a:fillRect/>
          </a:stretch>
        </p:blipFill>
        <p:spPr>
          <a:xfrm>
            <a:off x="1204923" y="2179100"/>
            <a:ext cx="7456258" cy="1249900"/>
          </a:xfrm>
          <a:prstGeom prst="rect">
            <a:avLst/>
          </a:prstGeom>
          <a:noFill/>
          <a:ln>
            <a:noFill/>
          </a:ln>
        </p:spPr>
      </p:pic>
      <p:sp>
        <p:nvSpPr>
          <p:cNvPr id="381" name="Google Shape;381;p44"/>
          <p:cNvSpPr/>
          <p:nvPr/>
        </p:nvSpPr>
        <p:spPr>
          <a:xfrm>
            <a:off x="4688700" y="2542000"/>
            <a:ext cx="1750200" cy="524100"/>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5"/>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23</a:t>
            </a:fld>
            <a:endParaRPr/>
          </a:p>
        </p:txBody>
      </p:sp>
      <p:sp>
        <p:nvSpPr>
          <p:cNvPr id="387" name="Google Shape;387;p45"/>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88" name="Google Shape;388;p45"/>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 </a:t>
            </a:r>
            <a:r>
              <a:rPr lang="en-IE">
                <a:solidFill>
                  <a:schemeClr val="dk1"/>
                </a:solidFill>
              </a:rPr>
              <a:t> — Alerts and Activity Tracking</a:t>
            </a:r>
            <a:endParaRPr/>
          </a:p>
        </p:txBody>
      </p:sp>
      <p:pic>
        <p:nvPicPr>
          <p:cNvPr id="389" name="Google Shape;389;p45"/>
          <p:cNvPicPr preferRelativeResize="0"/>
          <p:nvPr/>
        </p:nvPicPr>
        <p:blipFill>
          <a:blip r:embed="rId3">
            <a:alphaModFix/>
          </a:blip>
          <a:stretch>
            <a:fillRect/>
          </a:stretch>
        </p:blipFill>
        <p:spPr>
          <a:xfrm>
            <a:off x="1441475" y="1250200"/>
            <a:ext cx="9309049" cy="4970852"/>
          </a:xfrm>
          <a:prstGeom prst="rect">
            <a:avLst/>
          </a:prstGeom>
          <a:noFill/>
          <a:ln>
            <a:noFill/>
          </a:ln>
        </p:spPr>
      </p:pic>
      <p:sp>
        <p:nvSpPr>
          <p:cNvPr id="390" name="Google Shape;390;p45"/>
          <p:cNvSpPr/>
          <p:nvPr/>
        </p:nvSpPr>
        <p:spPr>
          <a:xfrm>
            <a:off x="3622350" y="4059356"/>
            <a:ext cx="4947300" cy="4572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391" name="Google Shape;391;p45"/>
          <p:cNvSpPr/>
          <p:nvPr/>
        </p:nvSpPr>
        <p:spPr>
          <a:xfrm>
            <a:off x="8844025" y="1867875"/>
            <a:ext cx="1150800" cy="4572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6"/>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24</a:t>
            </a:fld>
            <a:endParaRPr/>
          </a:p>
        </p:txBody>
      </p:sp>
      <p:sp>
        <p:nvSpPr>
          <p:cNvPr id="397" name="Google Shape;397;p46"/>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None/>
            </a:pPr>
            <a:r>
              <a:rPr lang="en-IE"/>
              <a:t>Administrators can access the Alerts view to create and manage alerts</a:t>
            </a:r>
            <a:endParaRPr/>
          </a:p>
          <a:p>
            <a:pPr marL="287337" lvl="0" indent="-109537" algn="l" rtl="0">
              <a:lnSpc>
                <a:spcPct val="95000"/>
              </a:lnSpc>
              <a:spcBef>
                <a:spcPts val="0"/>
              </a:spcBef>
              <a:spcAft>
                <a:spcPts val="0"/>
              </a:spcAft>
              <a:buSzPts val="2800"/>
              <a:buNone/>
            </a:pPr>
            <a:endParaRPr/>
          </a:p>
        </p:txBody>
      </p:sp>
      <p:sp>
        <p:nvSpPr>
          <p:cNvPr id="398" name="Google Shape;398;p46"/>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399" name="Google Shape;399;p46"/>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 </a:t>
            </a:r>
            <a:r>
              <a:rPr lang="en-IE">
                <a:solidFill>
                  <a:schemeClr val="dk1"/>
                </a:solidFill>
              </a:rPr>
              <a:t> — Alerts View</a:t>
            </a:r>
            <a:endParaRPr/>
          </a:p>
        </p:txBody>
      </p:sp>
      <p:pic>
        <p:nvPicPr>
          <p:cNvPr id="400" name="Google Shape;400;p46"/>
          <p:cNvPicPr preferRelativeResize="0"/>
          <p:nvPr/>
        </p:nvPicPr>
        <p:blipFill>
          <a:blip r:embed="rId3">
            <a:alphaModFix/>
          </a:blip>
          <a:stretch>
            <a:fillRect/>
          </a:stretch>
        </p:blipFill>
        <p:spPr>
          <a:xfrm>
            <a:off x="3136188" y="3192826"/>
            <a:ext cx="5919626" cy="2020325"/>
          </a:xfrm>
          <a:prstGeom prst="rect">
            <a:avLst/>
          </a:prstGeom>
          <a:noFill/>
          <a:ln>
            <a:noFill/>
          </a:ln>
        </p:spPr>
      </p:pic>
      <p:sp>
        <p:nvSpPr>
          <p:cNvPr id="401" name="Google Shape;401;p46"/>
          <p:cNvSpPr/>
          <p:nvPr/>
        </p:nvSpPr>
        <p:spPr>
          <a:xfrm>
            <a:off x="2722950" y="4456250"/>
            <a:ext cx="2777700" cy="564300"/>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7"/>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25</a:t>
            </a:fld>
            <a:endParaRPr/>
          </a:p>
        </p:txBody>
      </p:sp>
      <p:sp>
        <p:nvSpPr>
          <p:cNvPr id="407" name="Google Shape;407;p47"/>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800"/>
              <a:buNone/>
            </a:pPr>
            <a:endParaRPr/>
          </a:p>
          <a:p>
            <a:pPr marL="287337" lvl="0" indent="-109537" algn="l" rtl="0">
              <a:lnSpc>
                <a:spcPct val="95000"/>
              </a:lnSpc>
              <a:spcBef>
                <a:spcPts val="0"/>
              </a:spcBef>
              <a:spcAft>
                <a:spcPts val="0"/>
              </a:spcAft>
              <a:buSzPts val="2800"/>
              <a:buNone/>
            </a:pPr>
            <a:endParaRPr/>
          </a:p>
        </p:txBody>
      </p:sp>
      <p:sp>
        <p:nvSpPr>
          <p:cNvPr id="408" name="Google Shape;408;p47"/>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409" name="Google Shape;409;p47"/>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 </a:t>
            </a:r>
            <a:r>
              <a:rPr lang="en-IE">
                <a:solidFill>
                  <a:schemeClr val="dk1"/>
                </a:solidFill>
              </a:rPr>
              <a:t> — Alerts View</a:t>
            </a:r>
            <a:endParaRPr/>
          </a:p>
        </p:txBody>
      </p:sp>
      <p:pic>
        <p:nvPicPr>
          <p:cNvPr id="410" name="Google Shape;410;p47"/>
          <p:cNvPicPr preferRelativeResize="0"/>
          <p:nvPr/>
        </p:nvPicPr>
        <p:blipFill>
          <a:blip r:embed="rId3">
            <a:alphaModFix/>
          </a:blip>
          <a:stretch>
            <a:fillRect/>
          </a:stretch>
        </p:blipFill>
        <p:spPr>
          <a:xfrm>
            <a:off x="1544375" y="1345850"/>
            <a:ext cx="9321348" cy="49844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8"/>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26</a:t>
            </a:fld>
            <a:endParaRPr/>
          </a:p>
        </p:txBody>
      </p:sp>
      <p:sp>
        <p:nvSpPr>
          <p:cNvPr id="416" name="Google Shape;416;p48"/>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800"/>
              <a:buNone/>
            </a:pPr>
            <a:endParaRPr/>
          </a:p>
          <a:p>
            <a:pPr marL="287337" lvl="0" indent="-109537" algn="l" rtl="0">
              <a:lnSpc>
                <a:spcPct val="95000"/>
              </a:lnSpc>
              <a:spcBef>
                <a:spcPts val="0"/>
              </a:spcBef>
              <a:spcAft>
                <a:spcPts val="0"/>
              </a:spcAft>
              <a:buSzPts val="2800"/>
              <a:buNone/>
            </a:pPr>
            <a:r>
              <a:rPr lang="en-IE"/>
              <a:t>Alerts view includes Users panel for assigning users to alerts</a:t>
            </a:r>
            <a:endParaRPr/>
          </a:p>
        </p:txBody>
      </p:sp>
      <p:sp>
        <p:nvSpPr>
          <p:cNvPr id="417" name="Google Shape;417;p48"/>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418" name="Google Shape;418;p48"/>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Administration </a:t>
            </a:r>
            <a:r>
              <a:rPr lang="en-IE">
                <a:solidFill>
                  <a:schemeClr val="dk1"/>
                </a:solidFill>
              </a:rPr>
              <a:t> — Assigning Alerts to Users</a:t>
            </a:r>
            <a:endParaRPr/>
          </a:p>
        </p:txBody>
      </p:sp>
      <p:pic>
        <p:nvPicPr>
          <p:cNvPr id="419" name="Google Shape;419;p48"/>
          <p:cNvPicPr preferRelativeResize="0"/>
          <p:nvPr/>
        </p:nvPicPr>
        <p:blipFill>
          <a:blip r:embed="rId3">
            <a:alphaModFix/>
          </a:blip>
          <a:stretch>
            <a:fillRect/>
          </a:stretch>
        </p:blipFill>
        <p:spPr>
          <a:xfrm>
            <a:off x="609163" y="3261851"/>
            <a:ext cx="10973676" cy="2736724"/>
          </a:xfrm>
          <a:prstGeom prst="rect">
            <a:avLst/>
          </a:prstGeom>
          <a:noFill/>
          <a:ln>
            <a:noFill/>
          </a:ln>
        </p:spPr>
      </p:pic>
      <p:sp>
        <p:nvSpPr>
          <p:cNvPr id="420" name="Google Shape;420;p48"/>
          <p:cNvSpPr/>
          <p:nvPr/>
        </p:nvSpPr>
        <p:spPr>
          <a:xfrm>
            <a:off x="868100" y="4470725"/>
            <a:ext cx="2850300" cy="9258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421" name="Google Shape;421;p48"/>
          <p:cNvSpPr txBox="1"/>
          <p:nvPr/>
        </p:nvSpPr>
        <p:spPr>
          <a:xfrm>
            <a:off x="4027025" y="4585025"/>
            <a:ext cx="3699000" cy="6972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600">
                <a:solidFill>
                  <a:schemeClr val="dk1"/>
                </a:solidFill>
                <a:latin typeface="Century Gothic"/>
                <a:ea typeface="Century Gothic"/>
                <a:cs typeface="Century Gothic"/>
                <a:sym typeface="Century Gothic"/>
              </a:rPr>
              <a:t>Select users who can receive alert notifications</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27</a:t>
            </a:fld>
            <a:endParaRPr/>
          </a:p>
        </p:txBody>
      </p:sp>
      <p:sp>
        <p:nvSpPr>
          <p:cNvPr id="428" name="Google Shape;428;p49"/>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342900" lvl="0" indent="-342900" algn="l" rtl="0">
              <a:lnSpc>
                <a:spcPct val="90000"/>
              </a:lnSpc>
              <a:spcBef>
                <a:spcPts val="560"/>
              </a:spcBef>
              <a:spcAft>
                <a:spcPts val="0"/>
              </a:spcAft>
              <a:buSzPts val="2800"/>
              <a:buChar char="•"/>
            </a:pPr>
            <a:r>
              <a:rPr lang="en-IE"/>
              <a:t>Alerts provide  notifications of field changes when conditions are met</a:t>
            </a:r>
            <a:endParaRPr/>
          </a:p>
          <a:p>
            <a:pPr marL="287337" lvl="0" indent="-287337" algn="l" rtl="0">
              <a:lnSpc>
                <a:spcPct val="90000"/>
              </a:lnSpc>
              <a:spcBef>
                <a:spcPts val="560"/>
              </a:spcBef>
              <a:spcAft>
                <a:spcPts val="0"/>
              </a:spcAft>
              <a:buSzPts val="2800"/>
              <a:buChar char="•"/>
            </a:pPr>
            <a:r>
              <a:rPr lang="en-IE"/>
              <a:t>Users can define alerts for enabled Supplier Portal views</a:t>
            </a:r>
            <a:endParaRPr/>
          </a:p>
          <a:p>
            <a:pPr marL="342900" lvl="0" indent="-342900" algn="l" rtl="0">
              <a:lnSpc>
                <a:spcPct val="90000"/>
              </a:lnSpc>
              <a:spcBef>
                <a:spcPts val="560"/>
              </a:spcBef>
              <a:spcAft>
                <a:spcPts val="0"/>
              </a:spcAft>
              <a:buSzPts val="2800"/>
              <a:buChar char="•"/>
            </a:pPr>
            <a:r>
              <a:rPr lang="en-IE"/>
              <a:t>Many options for conditions and notification delivery</a:t>
            </a:r>
            <a:endParaRPr/>
          </a:p>
          <a:p>
            <a:pPr marL="342900" lvl="0" indent="-342900" algn="l" rtl="0">
              <a:lnSpc>
                <a:spcPct val="90000"/>
              </a:lnSpc>
              <a:spcBef>
                <a:spcPts val="560"/>
              </a:spcBef>
              <a:spcAft>
                <a:spcPts val="0"/>
              </a:spcAft>
              <a:buSzPts val="2800"/>
              <a:buChar char="•"/>
            </a:pPr>
            <a:r>
              <a:rPr lang="en-IE"/>
              <a:t>Users can configure how they receive alerts:</a:t>
            </a:r>
            <a:endParaRPr/>
          </a:p>
          <a:p>
            <a:pPr marL="569912" lvl="1" indent="-225425" algn="l" rtl="0">
              <a:lnSpc>
                <a:spcPct val="90000"/>
              </a:lnSpc>
              <a:spcBef>
                <a:spcPts val="560"/>
              </a:spcBef>
              <a:spcAft>
                <a:spcPts val="0"/>
              </a:spcAft>
              <a:buSzPts val="2400"/>
              <a:buChar char="-"/>
            </a:pPr>
            <a:r>
              <a:rPr lang="en-IE"/>
              <a:t>Inbox</a:t>
            </a:r>
            <a:endParaRPr/>
          </a:p>
          <a:p>
            <a:pPr marL="569912" lvl="1" indent="-225425" algn="l" rtl="0">
              <a:lnSpc>
                <a:spcPct val="90000"/>
              </a:lnSpc>
              <a:spcBef>
                <a:spcPts val="560"/>
              </a:spcBef>
              <a:spcAft>
                <a:spcPts val="0"/>
              </a:spcAft>
              <a:buSzPts val="2400"/>
              <a:buChar char="-"/>
            </a:pPr>
            <a:r>
              <a:rPr lang="en-IE"/>
              <a:t>Email</a:t>
            </a:r>
            <a:endParaRPr/>
          </a:p>
          <a:p>
            <a:pPr marL="342900" lvl="0" indent="-342900" algn="l" rtl="0">
              <a:lnSpc>
                <a:spcPct val="90000"/>
              </a:lnSpc>
              <a:spcBef>
                <a:spcPts val="560"/>
              </a:spcBef>
              <a:spcAft>
                <a:spcPts val="0"/>
              </a:spcAft>
              <a:buSzPts val="2800"/>
              <a:buChar char="•"/>
            </a:pPr>
            <a:r>
              <a:rPr lang="en-IE"/>
              <a:t>Administrators can define alerts for users</a:t>
            </a:r>
            <a:endParaRPr/>
          </a:p>
          <a:p>
            <a:pPr marL="342900" lvl="0" indent="-165100" algn="l" rtl="0">
              <a:lnSpc>
                <a:spcPct val="90000"/>
              </a:lnSpc>
              <a:spcBef>
                <a:spcPts val="560"/>
              </a:spcBef>
              <a:spcAft>
                <a:spcPts val="0"/>
              </a:spcAft>
              <a:buSzPts val="2800"/>
              <a:buNone/>
            </a:pPr>
            <a:endParaRPr/>
          </a:p>
        </p:txBody>
      </p:sp>
      <p:sp>
        <p:nvSpPr>
          <p:cNvPr id="429" name="Google Shape;429;p49"/>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430" name="Google Shape;430;p49"/>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Summary</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28</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3</a:t>
            </a:fld>
            <a:endParaRPr/>
          </a:p>
        </p:txBody>
      </p:sp>
      <p:sp>
        <p:nvSpPr>
          <p:cNvPr id="161" name="Google Shape;161;p25"/>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342900" lvl="0" indent="-342900" algn="l" rtl="0">
              <a:lnSpc>
                <a:spcPct val="90000"/>
              </a:lnSpc>
              <a:spcBef>
                <a:spcPts val="560"/>
              </a:spcBef>
              <a:spcAft>
                <a:spcPts val="0"/>
              </a:spcAft>
              <a:buSzPts val="2800"/>
              <a:buChar char="•"/>
            </a:pPr>
            <a:r>
              <a:rPr lang="en-IE"/>
              <a:t>Alerts provide users with notifications of changes to field values when conditions are met</a:t>
            </a:r>
            <a:endParaRPr/>
          </a:p>
          <a:p>
            <a:pPr marL="287337" lvl="0" indent="-287337" algn="l" rtl="0">
              <a:lnSpc>
                <a:spcPct val="90000"/>
              </a:lnSpc>
              <a:spcBef>
                <a:spcPts val="560"/>
              </a:spcBef>
              <a:spcAft>
                <a:spcPts val="0"/>
              </a:spcAft>
              <a:buSzPts val="2800"/>
              <a:buChar char="•"/>
            </a:pPr>
            <a:r>
              <a:rPr lang="en-IE"/>
              <a:t>Users can define alerts for enabled Supplier Portal views</a:t>
            </a:r>
            <a:endParaRPr/>
          </a:p>
          <a:p>
            <a:pPr marL="342900" lvl="0" indent="-342900" algn="l" rtl="0">
              <a:lnSpc>
                <a:spcPct val="90000"/>
              </a:lnSpc>
              <a:spcBef>
                <a:spcPts val="560"/>
              </a:spcBef>
              <a:spcAft>
                <a:spcPts val="0"/>
              </a:spcAft>
              <a:buSzPts val="2800"/>
              <a:buChar char="•"/>
            </a:pPr>
            <a:r>
              <a:rPr lang="en-IE"/>
              <a:t>Many options for conditions and notification delivery</a:t>
            </a:r>
            <a:endParaRPr/>
          </a:p>
          <a:p>
            <a:pPr marL="342900" lvl="0" indent="-342900" algn="l" rtl="0">
              <a:lnSpc>
                <a:spcPct val="90000"/>
              </a:lnSpc>
              <a:spcBef>
                <a:spcPts val="560"/>
              </a:spcBef>
              <a:spcAft>
                <a:spcPts val="0"/>
              </a:spcAft>
              <a:buSzPts val="2800"/>
              <a:buChar char="•"/>
            </a:pPr>
            <a:r>
              <a:rPr lang="en-IE"/>
              <a:t>Users can configure how they receive alerts:</a:t>
            </a:r>
            <a:endParaRPr/>
          </a:p>
          <a:p>
            <a:pPr marL="569912" lvl="1" indent="-225425" algn="l" rtl="0">
              <a:lnSpc>
                <a:spcPct val="90000"/>
              </a:lnSpc>
              <a:spcBef>
                <a:spcPts val="560"/>
              </a:spcBef>
              <a:spcAft>
                <a:spcPts val="0"/>
              </a:spcAft>
              <a:buSzPts val="2400"/>
              <a:buChar char="-"/>
            </a:pPr>
            <a:r>
              <a:rPr lang="en-IE"/>
              <a:t>Inbox</a:t>
            </a:r>
            <a:endParaRPr/>
          </a:p>
          <a:p>
            <a:pPr marL="569912" lvl="1" indent="-225425" algn="l" rtl="0">
              <a:lnSpc>
                <a:spcPct val="90000"/>
              </a:lnSpc>
              <a:spcBef>
                <a:spcPts val="560"/>
              </a:spcBef>
              <a:spcAft>
                <a:spcPts val="0"/>
              </a:spcAft>
              <a:buSzPts val="2400"/>
              <a:buChar char="-"/>
            </a:pPr>
            <a:r>
              <a:rPr lang="en-IE"/>
              <a:t>Email</a:t>
            </a:r>
            <a:endParaRPr/>
          </a:p>
          <a:p>
            <a:pPr marL="342900" lvl="0" indent="-342900" algn="l" rtl="0">
              <a:lnSpc>
                <a:spcPct val="90000"/>
              </a:lnSpc>
              <a:spcBef>
                <a:spcPts val="560"/>
              </a:spcBef>
              <a:spcAft>
                <a:spcPts val="0"/>
              </a:spcAft>
              <a:buSzPts val="2800"/>
              <a:buChar char="•"/>
            </a:pPr>
            <a:r>
              <a:rPr lang="en-IE"/>
              <a:t>Administrators can define alerts for users</a:t>
            </a:r>
            <a:endParaRPr/>
          </a:p>
          <a:p>
            <a:pPr marL="342900" lvl="0" indent="-165100" algn="l" rtl="0">
              <a:lnSpc>
                <a:spcPct val="90000"/>
              </a:lnSpc>
              <a:spcBef>
                <a:spcPts val="560"/>
              </a:spcBef>
              <a:spcAft>
                <a:spcPts val="0"/>
              </a:spcAft>
              <a:buSzPts val="2800"/>
              <a:buNone/>
            </a:pPr>
            <a:endParaRPr/>
          </a:p>
        </p:txBody>
      </p:sp>
      <p:sp>
        <p:nvSpPr>
          <p:cNvPr id="162" name="Google Shape;162;p25"/>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163" name="Google Shape;163;p25"/>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Alerts in Supplier Portal Web UI</a:t>
            </a:r>
            <a:endParaRPr/>
          </a:p>
        </p:txBody>
      </p:sp>
      <p:pic>
        <p:nvPicPr>
          <p:cNvPr id="164" name="Google Shape;164;p25"/>
          <p:cNvPicPr preferRelativeResize="0"/>
          <p:nvPr/>
        </p:nvPicPr>
        <p:blipFill>
          <a:blip r:embed="rId3">
            <a:alphaModFix/>
          </a:blip>
          <a:stretch>
            <a:fillRect/>
          </a:stretch>
        </p:blipFill>
        <p:spPr>
          <a:xfrm>
            <a:off x="10316650" y="431800"/>
            <a:ext cx="766100" cy="951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4</a:t>
            </a:fld>
            <a:endParaRPr/>
          </a:p>
        </p:txBody>
      </p:sp>
      <p:sp>
        <p:nvSpPr>
          <p:cNvPr id="171" name="Google Shape;171;p26"/>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342900" lvl="0" indent="-342900" algn="l" rtl="0">
              <a:lnSpc>
                <a:spcPct val="90000"/>
              </a:lnSpc>
              <a:spcBef>
                <a:spcPts val="560"/>
              </a:spcBef>
              <a:spcAft>
                <a:spcPts val="0"/>
              </a:spcAft>
              <a:buSzPts val="2800"/>
              <a:buChar char="•"/>
            </a:pPr>
            <a:r>
              <a:rPr lang="en-IE"/>
              <a:t>Alert notifications sent to user’s Inbox and/or email</a:t>
            </a:r>
            <a:endParaRPr/>
          </a:p>
          <a:p>
            <a:pPr marL="342900" lvl="0" indent="-165100" algn="l" rtl="0">
              <a:lnSpc>
                <a:spcPct val="90000"/>
              </a:lnSpc>
              <a:spcBef>
                <a:spcPts val="560"/>
              </a:spcBef>
              <a:spcAft>
                <a:spcPts val="0"/>
              </a:spcAft>
              <a:buSzPts val="2800"/>
              <a:buNone/>
            </a:pPr>
            <a:endParaRPr/>
          </a:p>
        </p:txBody>
      </p:sp>
      <p:sp>
        <p:nvSpPr>
          <p:cNvPr id="172" name="Google Shape;172;p26"/>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173" name="Google Shape;173;p26"/>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 Notification Delivery</a:t>
            </a:r>
            <a:endParaRPr/>
          </a:p>
        </p:txBody>
      </p:sp>
      <p:pic>
        <p:nvPicPr>
          <p:cNvPr id="174" name="Google Shape;174;p26"/>
          <p:cNvPicPr preferRelativeResize="0"/>
          <p:nvPr/>
        </p:nvPicPr>
        <p:blipFill>
          <a:blip r:embed="rId3">
            <a:alphaModFix/>
          </a:blip>
          <a:stretch>
            <a:fillRect/>
          </a:stretch>
        </p:blipFill>
        <p:spPr>
          <a:xfrm>
            <a:off x="4181365" y="2113100"/>
            <a:ext cx="3829275" cy="4228600"/>
          </a:xfrm>
          <a:prstGeom prst="rect">
            <a:avLst/>
          </a:prstGeom>
          <a:noFill/>
          <a:ln>
            <a:noFill/>
          </a:ln>
        </p:spPr>
      </p:pic>
      <p:sp>
        <p:nvSpPr>
          <p:cNvPr id="175" name="Google Shape;175;p26"/>
          <p:cNvSpPr/>
          <p:nvPr/>
        </p:nvSpPr>
        <p:spPr>
          <a:xfrm>
            <a:off x="4250150" y="3738600"/>
            <a:ext cx="3760500" cy="5733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176" name="Google Shape;176;p26"/>
          <p:cNvSpPr/>
          <p:nvPr/>
        </p:nvSpPr>
        <p:spPr>
          <a:xfrm>
            <a:off x="7534725" y="2113100"/>
            <a:ext cx="475800" cy="365700"/>
          </a:xfrm>
          <a:prstGeom prst="rect">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cxnSp>
        <p:nvCxnSpPr>
          <p:cNvPr id="177" name="Google Shape;177;p26"/>
          <p:cNvCxnSpPr>
            <a:endCxn id="175" idx="0"/>
          </p:cNvCxnSpPr>
          <p:nvPr/>
        </p:nvCxnSpPr>
        <p:spPr>
          <a:xfrm flipH="1">
            <a:off x="6130400" y="2478900"/>
            <a:ext cx="1640100" cy="1259700"/>
          </a:xfrm>
          <a:prstGeom prst="straightConnector1">
            <a:avLst/>
          </a:prstGeom>
          <a:noFill/>
          <a:ln w="28575" cap="flat" cmpd="sng">
            <a:solidFill>
              <a:srgbClr val="4F4F4F"/>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5</a:t>
            </a:fld>
            <a:endParaRPr/>
          </a:p>
        </p:txBody>
      </p:sp>
      <p:sp>
        <p:nvSpPr>
          <p:cNvPr id="184" name="Google Shape;184;p27"/>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342900" lvl="0" indent="-342900" algn="l" rtl="0">
              <a:lnSpc>
                <a:spcPct val="90000"/>
              </a:lnSpc>
              <a:spcBef>
                <a:spcPts val="560"/>
              </a:spcBef>
              <a:spcAft>
                <a:spcPts val="0"/>
              </a:spcAft>
              <a:buSzPts val="2800"/>
              <a:buChar char="•"/>
            </a:pPr>
            <a:r>
              <a:rPr lang="en-IE"/>
              <a:t>Bell icon displayed on views enabled for alerts</a:t>
            </a:r>
            <a:endParaRPr/>
          </a:p>
          <a:p>
            <a:pPr marL="342900" lvl="0" indent="-342900" algn="l" rtl="0">
              <a:lnSpc>
                <a:spcPct val="90000"/>
              </a:lnSpc>
              <a:spcBef>
                <a:spcPts val="560"/>
              </a:spcBef>
              <a:spcAft>
                <a:spcPts val="0"/>
              </a:spcAft>
              <a:buSzPts val="2800"/>
              <a:buChar char="•"/>
            </a:pPr>
            <a:r>
              <a:rPr lang="en-IE"/>
              <a:t>Example: Purchase Orders</a:t>
            </a:r>
            <a:endParaRPr/>
          </a:p>
          <a:p>
            <a:pPr marL="342900" lvl="0" indent="-165100" algn="l" rtl="0">
              <a:lnSpc>
                <a:spcPct val="90000"/>
              </a:lnSpc>
              <a:spcBef>
                <a:spcPts val="560"/>
              </a:spcBef>
              <a:spcAft>
                <a:spcPts val="0"/>
              </a:spcAft>
              <a:buSzPts val="2800"/>
              <a:buNone/>
            </a:pPr>
            <a:endParaRPr/>
          </a:p>
        </p:txBody>
      </p:sp>
      <p:sp>
        <p:nvSpPr>
          <p:cNvPr id="185" name="Google Shape;185;p27"/>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186" name="Google Shape;186;p27"/>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Alerts Defined by Users </a:t>
            </a:r>
            <a:endParaRPr/>
          </a:p>
        </p:txBody>
      </p:sp>
      <p:pic>
        <p:nvPicPr>
          <p:cNvPr id="187" name="Google Shape;187;p27"/>
          <p:cNvPicPr preferRelativeResize="0"/>
          <p:nvPr/>
        </p:nvPicPr>
        <p:blipFill>
          <a:blip r:embed="rId3">
            <a:alphaModFix/>
          </a:blip>
          <a:stretch>
            <a:fillRect/>
          </a:stretch>
        </p:blipFill>
        <p:spPr>
          <a:xfrm>
            <a:off x="132388" y="2735143"/>
            <a:ext cx="11927223" cy="1636570"/>
          </a:xfrm>
          <a:prstGeom prst="rect">
            <a:avLst/>
          </a:prstGeom>
          <a:noFill/>
          <a:ln>
            <a:noFill/>
          </a:ln>
        </p:spPr>
      </p:pic>
      <p:sp>
        <p:nvSpPr>
          <p:cNvPr id="188" name="Google Shape;188;p27"/>
          <p:cNvSpPr/>
          <p:nvPr/>
        </p:nvSpPr>
        <p:spPr>
          <a:xfrm>
            <a:off x="11401076" y="3190800"/>
            <a:ext cx="790800" cy="332400"/>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189" name="Google Shape;189;p27"/>
          <p:cNvSpPr txBox="1"/>
          <p:nvPr/>
        </p:nvSpPr>
        <p:spPr>
          <a:xfrm>
            <a:off x="6414310" y="4421904"/>
            <a:ext cx="3180600" cy="9723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entury Gothic"/>
              <a:buNone/>
            </a:pPr>
            <a:r>
              <a:rPr lang="en-IE" sz="1600" b="0" i="0" u="none" strike="noStrike" cap="none">
                <a:solidFill>
                  <a:schemeClr val="dk1"/>
                </a:solidFill>
                <a:latin typeface="Century Gothic"/>
                <a:ea typeface="Century Gothic"/>
                <a:cs typeface="Century Gothic"/>
                <a:sym typeface="Century Gothic"/>
              </a:rPr>
              <a:t>C</a:t>
            </a:r>
            <a:r>
              <a:rPr lang="en-IE" sz="1600">
                <a:solidFill>
                  <a:schemeClr val="dk1"/>
                </a:solidFill>
                <a:latin typeface="Century Gothic"/>
                <a:ea typeface="Century Gothic"/>
                <a:cs typeface="Century Gothic"/>
                <a:sym typeface="Century Gothic"/>
              </a:rPr>
              <a:t>lick the bell icon to open the pop-up window for setting alerts</a:t>
            </a:r>
            <a:endParaRPr sz="1600" b="0" i="0" u="none" strike="noStrike" cap="none">
              <a:solidFill>
                <a:schemeClr val="dk1"/>
              </a:solidFill>
              <a:latin typeface="Century Gothic"/>
              <a:ea typeface="Century Gothic"/>
              <a:cs typeface="Century Gothic"/>
              <a:sym typeface="Century Gothic"/>
            </a:endParaRPr>
          </a:p>
        </p:txBody>
      </p:sp>
      <p:cxnSp>
        <p:nvCxnSpPr>
          <p:cNvPr id="190" name="Google Shape;190;p27"/>
          <p:cNvCxnSpPr>
            <a:endCxn id="188" idx="3"/>
          </p:cNvCxnSpPr>
          <p:nvPr/>
        </p:nvCxnSpPr>
        <p:spPr>
          <a:xfrm rot="10800000" flipH="1">
            <a:off x="9622386" y="3474521"/>
            <a:ext cx="1894500" cy="1466100"/>
          </a:xfrm>
          <a:prstGeom prst="straightConnector1">
            <a:avLst/>
          </a:prstGeom>
          <a:noFill/>
          <a:ln w="28575" cap="flat" cmpd="sng">
            <a:solidFill>
              <a:srgbClr val="4F4F4F"/>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6</a:t>
            </a:fld>
            <a:endParaRPr/>
          </a:p>
        </p:txBody>
      </p:sp>
      <p:sp>
        <p:nvSpPr>
          <p:cNvPr id="197" name="Google Shape;197;p28"/>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287337" lvl="0" indent="0" algn="l" rtl="0">
              <a:lnSpc>
                <a:spcPct val="90000"/>
              </a:lnSpc>
              <a:spcBef>
                <a:spcPts val="560"/>
              </a:spcBef>
              <a:spcAft>
                <a:spcPts val="0"/>
              </a:spcAft>
              <a:buNone/>
            </a:pPr>
            <a:endParaRPr/>
          </a:p>
          <a:p>
            <a:pPr marL="342900" lvl="0" indent="-165100" algn="l" rtl="0">
              <a:lnSpc>
                <a:spcPct val="90000"/>
              </a:lnSpc>
              <a:spcBef>
                <a:spcPts val="560"/>
              </a:spcBef>
              <a:spcAft>
                <a:spcPts val="0"/>
              </a:spcAft>
              <a:buSzPts val="2800"/>
              <a:buNone/>
            </a:pPr>
            <a:endParaRPr/>
          </a:p>
        </p:txBody>
      </p:sp>
      <p:sp>
        <p:nvSpPr>
          <p:cNvPr id="198" name="Google Shape;198;p28"/>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199" name="Google Shape;199;p28"/>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Configure Alerts </a:t>
            </a:r>
            <a:r>
              <a:rPr lang="en-IE">
                <a:solidFill>
                  <a:schemeClr val="dk1"/>
                </a:solidFill>
              </a:rPr>
              <a:t>— Alert Name and Conditions</a:t>
            </a:r>
            <a:endParaRPr/>
          </a:p>
        </p:txBody>
      </p:sp>
      <p:pic>
        <p:nvPicPr>
          <p:cNvPr id="200" name="Google Shape;200;p28"/>
          <p:cNvPicPr preferRelativeResize="0"/>
          <p:nvPr/>
        </p:nvPicPr>
        <p:blipFill>
          <a:blip r:embed="rId3">
            <a:alphaModFix/>
          </a:blip>
          <a:stretch>
            <a:fillRect/>
          </a:stretch>
        </p:blipFill>
        <p:spPr>
          <a:xfrm>
            <a:off x="1258775" y="1250200"/>
            <a:ext cx="9539452" cy="5006426"/>
          </a:xfrm>
          <a:prstGeom prst="rect">
            <a:avLst/>
          </a:prstGeom>
          <a:noFill/>
          <a:ln>
            <a:noFill/>
          </a:ln>
        </p:spPr>
      </p:pic>
      <p:sp>
        <p:nvSpPr>
          <p:cNvPr id="201" name="Google Shape;201;p28"/>
          <p:cNvSpPr/>
          <p:nvPr/>
        </p:nvSpPr>
        <p:spPr>
          <a:xfrm>
            <a:off x="4196652" y="3349961"/>
            <a:ext cx="1745700" cy="332400"/>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02" name="Google Shape;202;p28"/>
          <p:cNvSpPr txBox="1"/>
          <p:nvPr/>
        </p:nvSpPr>
        <p:spPr>
          <a:xfrm>
            <a:off x="1895375" y="2381851"/>
            <a:ext cx="3180600" cy="3324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entury Gothic"/>
              <a:buNone/>
            </a:pPr>
            <a:r>
              <a:rPr lang="en-IE" sz="1600">
                <a:solidFill>
                  <a:schemeClr val="dk1"/>
                </a:solidFill>
                <a:latin typeface="Century Gothic"/>
                <a:ea typeface="Century Gothic"/>
                <a:cs typeface="Century Gothic"/>
                <a:sym typeface="Century Gothic"/>
              </a:rPr>
              <a:t>Enter a name for the alert</a:t>
            </a:r>
            <a:endParaRPr sz="1600" b="0" i="0" u="none" strike="noStrike" cap="none">
              <a:solidFill>
                <a:schemeClr val="dk1"/>
              </a:solidFill>
              <a:latin typeface="Century Gothic"/>
              <a:ea typeface="Century Gothic"/>
              <a:cs typeface="Century Gothic"/>
              <a:sym typeface="Century Gothic"/>
            </a:endParaRPr>
          </a:p>
        </p:txBody>
      </p:sp>
      <p:cxnSp>
        <p:nvCxnSpPr>
          <p:cNvPr id="203" name="Google Shape;203;p28"/>
          <p:cNvCxnSpPr>
            <a:stCxn id="202" idx="2"/>
            <a:endCxn id="201" idx="0"/>
          </p:cNvCxnSpPr>
          <p:nvPr/>
        </p:nvCxnSpPr>
        <p:spPr>
          <a:xfrm>
            <a:off x="3485675" y="2714251"/>
            <a:ext cx="1583700" cy="635700"/>
          </a:xfrm>
          <a:prstGeom prst="straightConnector1">
            <a:avLst/>
          </a:prstGeom>
          <a:noFill/>
          <a:ln w="28575" cap="flat" cmpd="sng">
            <a:solidFill>
              <a:srgbClr val="4F4F4F"/>
            </a:solidFill>
            <a:prstDash val="solid"/>
            <a:round/>
            <a:headEnd type="none" w="sm" len="sm"/>
            <a:tailEnd type="stealth" w="med" len="med"/>
          </a:ln>
        </p:spPr>
      </p:cxnSp>
      <p:sp>
        <p:nvSpPr>
          <p:cNvPr id="204" name="Google Shape;204;p28"/>
          <p:cNvSpPr txBox="1"/>
          <p:nvPr/>
        </p:nvSpPr>
        <p:spPr>
          <a:xfrm>
            <a:off x="6568650" y="3579601"/>
            <a:ext cx="3052800" cy="7446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entury Gothic"/>
              <a:buNone/>
            </a:pPr>
            <a:r>
              <a:rPr lang="en-IE" sz="1600">
                <a:solidFill>
                  <a:schemeClr val="dk1"/>
                </a:solidFill>
                <a:latin typeface="Century Gothic"/>
                <a:ea typeface="Century Gothic"/>
                <a:cs typeface="Century Gothic"/>
                <a:sym typeface="Century Gothic"/>
              </a:rPr>
              <a:t>Configure conditions for the alert</a:t>
            </a:r>
            <a:endParaRPr sz="1600" b="0" i="0" u="none" strike="noStrike" cap="none">
              <a:solidFill>
                <a:schemeClr val="dk1"/>
              </a:solidFill>
              <a:latin typeface="Century Gothic"/>
              <a:ea typeface="Century Gothic"/>
              <a:cs typeface="Century Gothic"/>
              <a:sym typeface="Century Gothic"/>
            </a:endParaRPr>
          </a:p>
        </p:txBody>
      </p:sp>
      <p:cxnSp>
        <p:nvCxnSpPr>
          <p:cNvPr id="205" name="Google Shape;205;p28"/>
          <p:cNvCxnSpPr>
            <a:stCxn id="204" idx="2"/>
          </p:cNvCxnSpPr>
          <p:nvPr/>
        </p:nvCxnSpPr>
        <p:spPr>
          <a:xfrm flipH="1">
            <a:off x="5353350" y="4324201"/>
            <a:ext cx="2741700" cy="537300"/>
          </a:xfrm>
          <a:prstGeom prst="straightConnector1">
            <a:avLst/>
          </a:prstGeom>
          <a:noFill/>
          <a:ln w="28575" cap="flat" cmpd="sng">
            <a:solidFill>
              <a:srgbClr val="4F4F4F"/>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7</a:t>
            </a:fld>
            <a:endParaRPr/>
          </a:p>
        </p:txBody>
      </p:sp>
      <p:sp>
        <p:nvSpPr>
          <p:cNvPr id="212" name="Google Shape;212;p29"/>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287337" lvl="0" indent="0" algn="l" rtl="0">
              <a:lnSpc>
                <a:spcPct val="90000"/>
              </a:lnSpc>
              <a:spcBef>
                <a:spcPts val="560"/>
              </a:spcBef>
              <a:spcAft>
                <a:spcPts val="0"/>
              </a:spcAft>
              <a:buNone/>
            </a:pPr>
            <a:endParaRPr/>
          </a:p>
          <a:p>
            <a:pPr marL="342900" lvl="0" indent="-165100" algn="l" rtl="0">
              <a:lnSpc>
                <a:spcPct val="90000"/>
              </a:lnSpc>
              <a:spcBef>
                <a:spcPts val="560"/>
              </a:spcBef>
              <a:spcAft>
                <a:spcPts val="0"/>
              </a:spcAft>
              <a:buSzPts val="2800"/>
              <a:buNone/>
            </a:pPr>
            <a:endParaRPr/>
          </a:p>
        </p:txBody>
      </p:sp>
      <p:sp>
        <p:nvSpPr>
          <p:cNvPr id="213" name="Google Shape;213;p29"/>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214" name="Google Shape;214;p29"/>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Configure Alerts </a:t>
            </a:r>
            <a:r>
              <a:rPr lang="en-IE">
                <a:solidFill>
                  <a:schemeClr val="dk1"/>
                </a:solidFill>
              </a:rPr>
              <a:t>— Send Alerts About Changes to Fields</a:t>
            </a:r>
            <a:endParaRPr/>
          </a:p>
        </p:txBody>
      </p:sp>
      <p:pic>
        <p:nvPicPr>
          <p:cNvPr id="215" name="Google Shape;215;p29"/>
          <p:cNvPicPr preferRelativeResize="0"/>
          <p:nvPr/>
        </p:nvPicPr>
        <p:blipFill>
          <a:blip r:embed="rId3">
            <a:alphaModFix/>
          </a:blip>
          <a:stretch>
            <a:fillRect/>
          </a:stretch>
        </p:blipFill>
        <p:spPr>
          <a:xfrm>
            <a:off x="1294513" y="1562100"/>
            <a:ext cx="9602977" cy="4779601"/>
          </a:xfrm>
          <a:prstGeom prst="rect">
            <a:avLst/>
          </a:prstGeom>
          <a:noFill/>
          <a:ln>
            <a:noFill/>
          </a:ln>
        </p:spPr>
      </p:pic>
      <p:sp>
        <p:nvSpPr>
          <p:cNvPr id="216" name="Google Shape;216;p29"/>
          <p:cNvSpPr/>
          <p:nvPr/>
        </p:nvSpPr>
        <p:spPr>
          <a:xfrm>
            <a:off x="3563900" y="3914201"/>
            <a:ext cx="2975700" cy="556500"/>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17" name="Google Shape;217;p29"/>
          <p:cNvSpPr txBox="1"/>
          <p:nvPr/>
        </p:nvSpPr>
        <p:spPr>
          <a:xfrm>
            <a:off x="2088275" y="2352250"/>
            <a:ext cx="3180600" cy="9729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600">
                <a:solidFill>
                  <a:schemeClr val="dk1"/>
                </a:solidFill>
                <a:latin typeface="Century Gothic"/>
                <a:ea typeface="Century Gothic"/>
                <a:cs typeface="Century Gothic"/>
                <a:sym typeface="Century Gothic"/>
              </a:rPr>
              <a:t>Select to get notifications about any changes to field values.</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entury Gothic"/>
              <a:ea typeface="Century Gothic"/>
              <a:cs typeface="Century Gothic"/>
              <a:sym typeface="Century Gothic"/>
            </a:endParaRPr>
          </a:p>
        </p:txBody>
      </p:sp>
      <p:cxnSp>
        <p:nvCxnSpPr>
          <p:cNvPr id="218" name="Google Shape;218;p29"/>
          <p:cNvCxnSpPr>
            <a:stCxn id="217" idx="2"/>
            <a:endCxn id="216" idx="0"/>
          </p:cNvCxnSpPr>
          <p:nvPr/>
        </p:nvCxnSpPr>
        <p:spPr>
          <a:xfrm>
            <a:off x="3678575" y="3325150"/>
            <a:ext cx="1373100" cy="589200"/>
          </a:xfrm>
          <a:prstGeom prst="straightConnector1">
            <a:avLst/>
          </a:prstGeom>
          <a:noFill/>
          <a:ln w="28575" cap="flat" cmpd="sng">
            <a:solidFill>
              <a:srgbClr val="4F4F4F"/>
            </a:solidFill>
            <a:prstDash val="solid"/>
            <a:round/>
            <a:headEnd type="none" w="sm" len="sm"/>
            <a:tailEnd type="stealth" w="med" len="med"/>
          </a:ln>
        </p:spPr>
      </p:cxnSp>
      <p:sp>
        <p:nvSpPr>
          <p:cNvPr id="219" name="Google Shape;219;p29"/>
          <p:cNvSpPr txBox="1"/>
          <p:nvPr/>
        </p:nvSpPr>
        <p:spPr>
          <a:xfrm>
            <a:off x="7087575" y="2634875"/>
            <a:ext cx="3180600" cy="9729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600">
                <a:solidFill>
                  <a:schemeClr val="dk1"/>
                </a:solidFill>
                <a:latin typeface="Century Gothic"/>
                <a:ea typeface="Century Gothic"/>
                <a:cs typeface="Century Gothic"/>
                <a:sym typeface="Century Gothic"/>
              </a:rPr>
              <a:t>Select fields for which you want to get notifications.</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entury Gothic"/>
              <a:ea typeface="Century Gothic"/>
              <a:cs typeface="Century Gothic"/>
              <a:sym typeface="Century Gothic"/>
            </a:endParaRPr>
          </a:p>
        </p:txBody>
      </p:sp>
      <p:cxnSp>
        <p:nvCxnSpPr>
          <p:cNvPr id="220" name="Google Shape;220;p29"/>
          <p:cNvCxnSpPr/>
          <p:nvPr/>
        </p:nvCxnSpPr>
        <p:spPr>
          <a:xfrm flipH="1">
            <a:off x="5729500" y="3607775"/>
            <a:ext cx="2816100" cy="1233000"/>
          </a:xfrm>
          <a:prstGeom prst="straightConnector1">
            <a:avLst/>
          </a:prstGeom>
          <a:noFill/>
          <a:ln w="28575" cap="flat" cmpd="sng">
            <a:solidFill>
              <a:srgbClr val="4F4F4F"/>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8</a:t>
            </a:fld>
            <a:endParaRPr/>
          </a:p>
        </p:txBody>
      </p:sp>
      <p:sp>
        <p:nvSpPr>
          <p:cNvPr id="227" name="Google Shape;227;p30"/>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287337" lvl="0" indent="0" algn="l" rtl="0">
              <a:lnSpc>
                <a:spcPct val="90000"/>
              </a:lnSpc>
              <a:spcBef>
                <a:spcPts val="560"/>
              </a:spcBef>
              <a:spcAft>
                <a:spcPts val="0"/>
              </a:spcAft>
              <a:buNone/>
            </a:pPr>
            <a:endParaRPr/>
          </a:p>
          <a:p>
            <a:pPr marL="342900" lvl="0" indent="-165100" algn="l" rtl="0">
              <a:lnSpc>
                <a:spcPct val="90000"/>
              </a:lnSpc>
              <a:spcBef>
                <a:spcPts val="560"/>
              </a:spcBef>
              <a:spcAft>
                <a:spcPts val="0"/>
              </a:spcAft>
              <a:buSzPts val="2800"/>
              <a:buNone/>
            </a:pPr>
            <a:endParaRPr/>
          </a:p>
        </p:txBody>
      </p:sp>
      <p:sp>
        <p:nvSpPr>
          <p:cNvPr id="228" name="Google Shape;228;p30"/>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229" name="Google Shape;229;p30"/>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Configure Alerts </a:t>
            </a:r>
            <a:r>
              <a:rPr lang="en-IE">
                <a:solidFill>
                  <a:schemeClr val="dk1"/>
                </a:solidFill>
              </a:rPr>
              <a:t>— Send Alerts When Conditions Are Met</a:t>
            </a:r>
            <a:endParaRPr/>
          </a:p>
        </p:txBody>
      </p:sp>
      <p:pic>
        <p:nvPicPr>
          <p:cNvPr id="230" name="Google Shape;230;p30"/>
          <p:cNvPicPr preferRelativeResize="0"/>
          <p:nvPr/>
        </p:nvPicPr>
        <p:blipFill>
          <a:blip r:embed="rId3">
            <a:alphaModFix/>
          </a:blip>
          <a:stretch>
            <a:fillRect/>
          </a:stretch>
        </p:blipFill>
        <p:spPr>
          <a:xfrm>
            <a:off x="1220850" y="1482213"/>
            <a:ext cx="9750301" cy="4864076"/>
          </a:xfrm>
          <a:prstGeom prst="rect">
            <a:avLst/>
          </a:prstGeom>
          <a:noFill/>
          <a:ln>
            <a:noFill/>
          </a:ln>
        </p:spPr>
      </p:pic>
      <p:sp>
        <p:nvSpPr>
          <p:cNvPr id="231" name="Google Shape;231;p30"/>
          <p:cNvSpPr/>
          <p:nvPr/>
        </p:nvSpPr>
        <p:spPr>
          <a:xfrm>
            <a:off x="3549425" y="3523551"/>
            <a:ext cx="2975700" cy="556500"/>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cxnSp>
        <p:nvCxnSpPr>
          <p:cNvPr id="232" name="Google Shape;232;p30"/>
          <p:cNvCxnSpPr>
            <a:endCxn id="231" idx="1"/>
          </p:cNvCxnSpPr>
          <p:nvPr/>
        </p:nvCxnSpPr>
        <p:spPr>
          <a:xfrm>
            <a:off x="3678606" y="3325149"/>
            <a:ext cx="306600" cy="279900"/>
          </a:xfrm>
          <a:prstGeom prst="straightConnector1">
            <a:avLst/>
          </a:prstGeom>
          <a:noFill/>
          <a:ln w="28575" cap="flat" cmpd="sng">
            <a:solidFill>
              <a:srgbClr val="4F4F4F"/>
            </a:solidFill>
            <a:prstDash val="solid"/>
            <a:round/>
            <a:headEnd type="none" w="sm" len="sm"/>
            <a:tailEnd type="stealth" w="med" len="med"/>
          </a:ln>
        </p:spPr>
      </p:cxnSp>
      <p:sp>
        <p:nvSpPr>
          <p:cNvPr id="233" name="Google Shape;233;p30"/>
          <p:cNvSpPr txBox="1"/>
          <p:nvPr/>
        </p:nvSpPr>
        <p:spPr>
          <a:xfrm>
            <a:off x="2088275" y="2352250"/>
            <a:ext cx="3180600" cy="9729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600">
                <a:solidFill>
                  <a:schemeClr val="dk1"/>
                </a:solidFill>
                <a:latin typeface="Century Gothic"/>
                <a:ea typeface="Century Gothic"/>
                <a:cs typeface="Century Gothic"/>
                <a:sym typeface="Century Gothic"/>
              </a:rPr>
              <a:t>Select to define message and notification delivery options when conditions are met</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sldNum" idx="12"/>
          </p:nvPr>
        </p:nvSpPr>
        <p:spPr>
          <a:xfrm>
            <a:off x="9918700" y="6537960"/>
            <a:ext cx="2025600" cy="2742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9</a:t>
            </a:fld>
            <a:endParaRPr/>
          </a:p>
        </p:txBody>
      </p:sp>
      <p:sp>
        <p:nvSpPr>
          <p:cNvPr id="240" name="Google Shape;240;p31"/>
          <p:cNvSpPr txBox="1">
            <a:spLocks noGrp="1"/>
          </p:cNvSpPr>
          <p:nvPr>
            <p:ph type="body" idx="1"/>
          </p:nvPr>
        </p:nvSpPr>
        <p:spPr>
          <a:xfrm>
            <a:off x="419100" y="1562100"/>
            <a:ext cx="11353800" cy="4779600"/>
          </a:xfrm>
          <a:prstGeom prst="rect">
            <a:avLst/>
          </a:prstGeom>
          <a:noFill/>
          <a:ln>
            <a:noFill/>
          </a:ln>
        </p:spPr>
        <p:txBody>
          <a:bodyPr spcFirstLastPara="1" wrap="square" lIns="0" tIns="0" rIns="0" bIns="0" anchor="t" anchorCtr="0">
            <a:noAutofit/>
          </a:bodyPr>
          <a:lstStyle/>
          <a:p>
            <a:pPr marL="287337" lvl="0" indent="0" algn="l" rtl="0">
              <a:lnSpc>
                <a:spcPct val="90000"/>
              </a:lnSpc>
              <a:spcBef>
                <a:spcPts val="560"/>
              </a:spcBef>
              <a:spcAft>
                <a:spcPts val="0"/>
              </a:spcAft>
              <a:buNone/>
            </a:pPr>
            <a:endParaRPr/>
          </a:p>
          <a:p>
            <a:pPr marL="342900" lvl="0" indent="-165100" algn="l" rtl="0">
              <a:lnSpc>
                <a:spcPct val="90000"/>
              </a:lnSpc>
              <a:spcBef>
                <a:spcPts val="560"/>
              </a:spcBef>
              <a:spcAft>
                <a:spcPts val="0"/>
              </a:spcAft>
              <a:buSzPts val="2800"/>
              <a:buNone/>
            </a:pPr>
            <a:endParaRPr/>
          </a:p>
        </p:txBody>
      </p:sp>
      <p:sp>
        <p:nvSpPr>
          <p:cNvPr id="241" name="Google Shape;241;p31"/>
          <p:cNvSpPr txBox="1">
            <a:spLocks noGrp="1"/>
          </p:cNvSpPr>
          <p:nvPr>
            <p:ph type="body" idx="2"/>
          </p:nvPr>
        </p:nvSpPr>
        <p:spPr>
          <a:xfrm>
            <a:off x="419100" y="203200"/>
            <a:ext cx="11353800" cy="3657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Alerts</a:t>
            </a:r>
            <a:endParaRPr/>
          </a:p>
        </p:txBody>
      </p:sp>
      <p:sp>
        <p:nvSpPr>
          <p:cNvPr id="242" name="Google Shape;242;p31"/>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Configure Alerts </a:t>
            </a:r>
            <a:r>
              <a:rPr lang="en-IE">
                <a:solidFill>
                  <a:schemeClr val="dk1"/>
                </a:solidFill>
              </a:rPr>
              <a:t>— Immediate Notification</a:t>
            </a:r>
            <a:endParaRPr/>
          </a:p>
        </p:txBody>
      </p:sp>
      <p:pic>
        <p:nvPicPr>
          <p:cNvPr id="243" name="Google Shape;243;p31"/>
          <p:cNvPicPr preferRelativeResize="0"/>
          <p:nvPr/>
        </p:nvPicPr>
        <p:blipFill>
          <a:blip r:embed="rId3">
            <a:alphaModFix/>
          </a:blip>
          <a:stretch>
            <a:fillRect/>
          </a:stretch>
        </p:blipFill>
        <p:spPr>
          <a:xfrm>
            <a:off x="1181575" y="1386425"/>
            <a:ext cx="9828848" cy="4903250"/>
          </a:xfrm>
          <a:prstGeom prst="rect">
            <a:avLst/>
          </a:prstGeom>
          <a:noFill/>
          <a:ln>
            <a:noFill/>
          </a:ln>
        </p:spPr>
      </p:pic>
      <p:sp>
        <p:nvSpPr>
          <p:cNvPr id="244" name="Google Shape;244;p31"/>
          <p:cNvSpPr/>
          <p:nvPr/>
        </p:nvSpPr>
        <p:spPr>
          <a:xfrm>
            <a:off x="3867725" y="5129526"/>
            <a:ext cx="2975700" cy="556500"/>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cxnSp>
        <p:nvCxnSpPr>
          <p:cNvPr id="245" name="Google Shape;245;p31"/>
          <p:cNvCxnSpPr>
            <a:endCxn id="244" idx="7"/>
          </p:cNvCxnSpPr>
          <p:nvPr/>
        </p:nvCxnSpPr>
        <p:spPr>
          <a:xfrm flipH="1">
            <a:off x="6407644" y="4835124"/>
            <a:ext cx="936000" cy="375900"/>
          </a:xfrm>
          <a:prstGeom prst="straightConnector1">
            <a:avLst/>
          </a:prstGeom>
          <a:noFill/>
          <a:ln w="28575" cap="flat" cmpd="sng">
            <a:solidFill>
              <a:srgbClr val="4F4F4F"/>
            </a:solidFill>
            <a:prstDash val="solid"/>
            <a:round/>
            <a:headEnd type="none" w="sm" len="sm"/>
            <a:tailEnd type="stealth" w="med" len="med"/>
          </a:ln>
        </p:spPr>
      </p:cxnSp>
      <p:sp>
        <p:nvSpPr>
          <p:cNvPr id="246" name="Google Shape;246;p31"/>
          <p:cNvSpPr txBox="1"/>
          <p:nvPr/>
        </p:nvSpPr>
        <p:spPr>
          <a:xfrm>
            <a:off x="5647475" y="4377825"/>
            <a:ext cx="3699000" cy="457200"/>
          </a:xfrm>
          <a:prstGeom prst="rect">
            <a:avLst/>
          </a:prstGeom>
          <a:solidFill>
            <a:srgbClr val="FAFDC3"/>
          </a:solidFill>
          <a:ln w="28575" cap="flat" cmpd="sng">
            <a:solidFill>
              <a:srgbClr val="4F4F4F"/>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600">
                <a:solidFill>
                  <a:schemeClr val="dk1"/>
                </a:solidFill>
                <a:latin typeface="Century Gothic"/>
                <a:ea typeface="Century Gothic"/>
                <a:cs typeface="Century Gothic"/>
                <a:sym typeface="Century Gothic"/>
              </a:rPr>
              <a:t>Select for Immediate Notification</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theme/theme1.xml><?xml version="1.0" encoding="utf-8"?>
<a:theme xmlns:a="http://schemas.openxmlformats.org/drawingml/2006/main" name="QAD 2019">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AD 2019">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2640</Words>
  <Application>Microsoft Office PowerPoint</Application>
  <PresentationFormat>Widescreen</PresentationFormat>
  <Paragraphs>198</Paragraphs>
  <Slides>28</Slides>
  <Notes>28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28</vt:i4>
      </vt:variant>
    </vt:vector>
  </HeadingPairs>
  <TitlesOfParts>
    <vt:vector size="32" baseType="lpstr">
      <vt:lpstr>Century Gothic</vt:lpstr>
      <vt:lpstr>Arial</vt:lpstr>
      <vt:lpstr>QAD 2019</vt:lpstr>
      <vt:lpstr>QAD 2019</vt:lpstr>
      <vt:lpstr>QAD Supplier Portal: Alerts</vt:lpstr>
      <vt:lpstr>Course Overview</vt:lpstr>
      <vt:lpstr>Alerts in Supplier Portal Web UI</vt:lpstr>
      <vt:lpstr>Alert Notification Delivery</vt:lpstr>
      <vt:lpstr>Alerts Defined by Users </vt:lpstr>
      <vt:lpstr>Configure Alerts — Alert Name and Conditions</vt:lpstr>
      <vt:lpstr>Configure Alerts — Send Alerts About Changes to Fields</vt:lpstr>
      <vt:lpstr>Configure Alerts — Send Alerts When Conditions Are Met</vt:lpstr>
      <vt:lpstr>Configure Alerts — Immediate Notification</vt:lpstr>
      <vt:lpstr>Configure Alerts — Delayed Notification</vt:lpstr>
      <vt:lpstr>Configure Alerts — Relative Notification</vt:lpstr>
      <vt:lpstr>Configure Alerts — Repeat Notifications</vt:lpstr>
      <vt:lpstr>User Notification Preferences</vt:lpstr>
      <vt:lpstr>User Notification Preferences — Category Settings</vt:lpstr>
      <vt:lpstr>User Notification Preferences — Event Settings</vt:lpstr>
      <vt:lpstr>Alert Administration</vt:lpstr>
      <vt:lpstr>Alert Administration  — Key Concepts</vt:lpstr>
      <vt:lpstr>Alert Administration  — Key Concepts</vt:lpstr>
      <vt:lpstr>Alert Administration  — Key Concepts</vt:lpstr>
      <vt:lpstr>Alert Administration  — Activity Tools</vt:lpstr>
      <vt:lpstr>Alert Administration  — Customer Administrator Role</vt:lpstr>
      <vt:lpstr>Alert Administration  — Alerts and Activity Tracking</vt:lpstr>
      <vt:lpstr>Alert Administration  — Alerts and Activity Tracking</vt:lpstr>
      <vt:lpstr>Alert Administration  — Alerts View</vt:lpstr>
      <vt:lpstr>Alert Administration  — Alerts View</vt:lpstr>
      <vt:lpstr>Alert Administration  — Assigning Alerts to Users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QAD Supplier Portal: Alerts</dc:title>
  <dc:creator>Paul Edwards</dc:creator>
  <cp:lastModifiedBy>Paul Edwards</cp:lastModifiedBy>
  <cp:revision>1</cp:revision>
  <dcterms:modified xsi:type="dcterms:W3CDTF">2020-01-13T20:04:01Z</dcterms:modified>
</cp:coreProperties>
</file>